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56" r:id="rId2"/>
    <p:sldId id="257" r:id="rId3"/>
    <p:sldId id="292" r:id="rId4"/>
    <p:sldId id="291" r:id="rId5"/>
    <p:sldId id="258" r:id="rId6"/>
    <p:sldId id="259" r:id="rId7"/>
    <p:sldId id="260" r:id="rId8"/>
    <p:sldId id="261" r:id="rId9"/>
    <p:sldId id="262" r:id="rId10"/>
    <p:sldId id="288" r:id="rId11"/>
    <p:sldId id="264" r:id="rId12"/>
    <p:sldId id="267" r:id="rId13"/>
    <p:sldId id="265" r:id="rId14"/>
    <p:sldId id="268" r:id="rId15"/>
    <p:sldId id="266" r:id="rId16"/>
    <p:sldId id="269" r:id="rId17"/>
    <p:sldId id="270" r:id="rId18"/>
    <p:sldId id="271" r:id="rId19"/>
    <p:sldId id="272" r:id="rId20"/>
    <p:sldId id="273" r:id="rId21"/>
    <p:sldId id="274" r:id="rId22"/>
    <p:sldId id="287" r:id="rId23"/>
    <p:sldId id="285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6" r:id="rId35"/>
    <p:sldId id="289" r:id="rId36"/>
    <p:sldId id="290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E15333-D302-4098-A14B-EE9AF2A00679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D375C-1C39-41D8-ABFD-AC7BA09E0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D375C-1C39-41D8-ABFD-AC7BA09E01A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7F4C073-9E69-4A16-8685-21453E7FEE80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B11E90-7AD9-4948-947A-7F68DA84E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4C073-9E69-4A16-8685-21453E7FEE80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11E90-7AD9-4948-947A-7F68DA84E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4C073-9E69-4A16-8685-21453E7FEE80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11E90-7AD9-4948-947A-7F68DA84E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4C073-9E69-4A16-8685-21453E7FEE80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11E90-7AD9-4948-947A-7F68DA84E0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4C073-9E69-4A16-8685-21453E7FEE80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11E90-7AD9-4948-947A-7F68DA84E0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4C073-9E69-4A16-8685-21453E7FEE80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11E90-7AD9-4948-947A-7F68DA84E0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4C073-9E69-4A16-8685-21453E7FEE80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11E90-7AD9-4948-947A-7F68DA84E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4C073-9E69-4A16-8685-21453E7FEE80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11E90-7AD9-4948-947A-7F68DA84E0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4C073-9E69-4A16-8685-21453E7FEE80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11E90-7AD9-4948-947A-7F68DA84E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7F4C073-9E69-4A16-8685-21453E7FEE80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11E90-7AD9-4948-947A-7F68DA84E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7F4C073-9E69-4A16-8685-21453E7FEE80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B11E90-7AD9-4948-947A-7F68DA84E0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7F4C073-9E69-4A16-8685-21453E7FEE80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6B11E90-7AD9-4948-947A-7F68DA84E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657600"/>
            <a:ext cx="91440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Active Aging Exercise Program</a:t>
            </a:r>
            <a:endParaRPr lang="en-US" dirty="0"/>
          </a:p>
        </p:txBody>
      </p:sp>
      <p:pic>
        <p:nvPicPr>
          <p:cNvPr id="1029" name="Picture 5" descr="C:\Users\foo\AppData\Local\Microsoft\Windows\Temporary Internet Files\Content.IE5\MQ3OOC0B\MP90044861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0"/>
            <a:ext cx="4953000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Lower Body </a:t>
            </a:r>
            <a:r>
              <a:rPr lang="en-US" dirty="0" err="1" smtClean="0"/>
              <a:t>Stregthening</a:t>
            </a:r>
            <a:endParaRPr lang="en-US" dirty="0"/>
          </a:p>
        </p:txBody>
      </p:sp>
      <p:pic>
        <p:nvPicPr>
          <p:cNvPr id="6" name="Content Placeholder 5" descr="jumping old ma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4599" y="1524000"/>
            <a:ext cx="4191001" cy="41910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Lower Body Strengthening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Marching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762000"/>
          </a:xfrm>
        </p:spPr>
        <p:txBody>
          <a:bodyPr/>
          <a:lstStyle/>
          <a:p>
            <a:r>
              <a:rPr lang="en-US" dirty="0" smtClean="0"/>
              <a:t>      </a:t>
            </a:r>
            <a:r>
              <a:rPr lang="en-US" u="sng" dirty="0" smtClean="0"/>
              <a:t>Standing Group</a:t>
            </a:r>
            <a:endParaRPr lang="en-US" u="sn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800600" y="1447800"/>
            <a:ext cx="4041775" cy="762000"/>
          </a:xfrm>
        </p:spPr>
        <p:txBody>
          <a:bodyPr/>
          <a:lstStyle/>
          <a:p>
            <a:r>
              <a:rPr lang="en-US" dirty="0" smtClean="0"/>
              <a:t>       </a:t>
            </a:r>
            <a:r>
              <a:rPr lang="en-US" u="sng" dirty="0" smtClean="0"/>
              <a:t>Seated Group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28600" y="2209800"/>
            <a:ext cx="3659188" cy="3941763"/>
          </a:xfrm>
        </p:spPr>
        <p:txBody>
          <a:bodyPr>
            <a:normAutofit fontScale="92500" lnSpcReduction="20000"/>
          </a:bodyPr>
          <a:lstStyle/>
          <a:p>
            <a:pPr lvl="2">
              <a:buFont typeface="Wingdings" pitchFamily="2" charset="2"/>
              <a:buChar char="v"/>
            </a:pPr>
            <a:r>
              <a:rPr lang="en-US" sz="2000" dirty="0" smtClean="0"/>
              <a:t>Use a chair, wall or table for support</a:t>
            </a:r>
          </a:p>
          <a:p>
            <a:pPr lvl="2">
              <a:buFont typeface="Wingdings" pitchFamily="2" charset="2"/>
              <a:buChar char="v"/>
            </a:pPr>
            <a:r>
              <a:rPr lang="en-US" sz="2000" dirty="0" smtClean="0"/>
              <a:t>Stand as tall as possible</a:t>
            </a:r>
          </a:p>
          <a:p>
            <a:pPr lvl="2">
              <a:buFont typeface="Wingdings" pitchFamily="2" charset="2"/>
              <a:buChar char="v"/>
            </a:pPr>
            <a:r>
              <a:rPr lang="en-US" sz="2000" dirty="0" smtClean="0"/>
              <a:t>Alternate left and right leg while marching</a:t>
            </a:r>
          </a:p>
          <a:p>
            <a:pPr lvl="2">
              <a:buFont typeface="Wingdings" pitchFamily="2" charset="2"/>
              <a:buChar char="v"/>
            </a:pPr>
            <a:r>
              <a:rPr lang="en-US" sz="2000" dirty="0" smtClean="0"/>
              <a:t>Can use ankle weights as able (start with 1 pound and increase by 1 pound)</a:t>
            </a:r>
          </a:p>
          <a:p>
            <a:pPr lvl="2">
              <a:buFont typeface="Wingdings" pitchFamily="2" charset="2"/>
              <a:buChar char="v"/>
            </a:pPr>
            <a:r>
              <a:rPr lang="en-US" sz="2000" dirty="0" smtClean="0"/>
              <a:t>Increase weight when able to perform activity without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209800"/>
            <a:ext cx="4041775" cy="3941763"/>
          </a:xfrm>
        </p:spPr>
        <p:txBody>
          <a:bodyPr>
            <a:normAutofit/>
          </a:bodyPr>
          <a:lstStyle/>
          <a:p>
            <a:pPr lvl="2">
              <a:buFont typeface="Wingdings" pitchFamily="2" charset="2"/>
              <a:buChar char="v"/>
            </a:pPr>
            <a:r>
              <a:rPr lang="en-US" sz="2000" dirty="0" smtClean="0"/>
              <a:t>Seated in wheelchair or regular chair</a:t>
            </a:r>
          </a:p>
          <a:p>
            <a:pPr lvl="2">
              <a:buFont typeface="Wingdings" pitchFamily="2" charset="2"/>
              <a:buChar char="v"/>
            </a:pPr>
            <a:r>
              <a:rPr lang="en-US" sz="2000" dirty="0" smtClean="0"/>
              <a:t>Alternate left and right leg while marching</a:t>
            </a:r>
          </a:p>
          <a:p>
            <a:pPr lvl="2">
              <a:buFont typeface="Wingdings" pitchFamily="2" charset="2"/>
              <a:buChar char="v"/>
            </a:pPr>
            <a:r>
              <a:rPr lang="en-US" sz="2000" dirty="0" smtClean="0"/>
              <a:t>Add ankle weights as able </a:t>
            </a:r>
          </a:p>
          <a:p>
            <a:pPr lvl="2">
              <a:buFont typeface="Wingdings" pitchFamily="2" charset="2"/>
              <a:buChar char="v"/>
            </a:pPr>
            <a:r>
              <a:rPr lang="en-US" sz="2000" dirty="0" smtClean="0"/>
              <a:t>Increase weight when able to perform for full minute without resting</a:t>
            </a:r>
            <a:endParaRPr lang="en-U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Marching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Standing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Seated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444625"/>
            <a:ext cx="3581400" cy="394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7"/>
          <p:cNvPicPr>
            <a:picLocks noGrp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96187" y="1444625"/>
            <a:ext cx="3939451" cy="394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Lower Body Strengthening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Outer Hip Strengthening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762000"/>
          </a:xfrm>
        </p:spPr>
        <p:txBody>
          <a:bodyPr/>
          <a:lstStyle/>
          <a:p>
            <a:r>
              <a:rPr lang="en-US" dirty="0" smtClean="0"/>
              <a:t>     </a:t>
            </a:r>
            <a:r>
              <a:rPr lang="en-US" u="sng" dirty="0" smtClean="0"/>
              <a:t>Standing Group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447800"/>
            <a:ext cx="4041775" cy="762000"/>
          </a:xfrm>
        </p:spPr>
        <p:txBody>
          <a:bodyPr/>
          <a:lstStyle/>
          <a:p>
            <a:r>
              <a:rPr lang="en-US" dirty="0" smtClean="0"/>
              <a:t>      </a:t>
            </a:r>
            <a:r>
              <a:rPr lang="en-US" u="sng" dirty="0" smtClean="0"/>
              <a:t>Seated Group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209800"/>
            <a:ext cx="4040188" cy="3941763"/>
          </a:xfrm>
        </p:spPr>
        <p:txBody>
          <a:bodyPr>
            <a:normAutofit fontScale="92500" lnSpcReduction="10000"/>
          </a:bodyPr>
          <a:lstStyle/>
          <a:p>
            <a:pPr lvl="1">
              <a:buFont typeface="Wingdings" pitchFamily="2" charset="2"/>
              <a:buChar char="v"/>
            </a:pPr>
            <a:r>
              <a:rPr lang="en-US" dirty="0" smtClean="0"/>
              <a:t>Use chair, table or wall for support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Stand as tall as you can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Lift right leg out to the side, shift weight and lift left leg out to the side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Alternate right and left for 1 minute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Tie </a:t>
            </a:r>
            <a:r>
              <a:rPr lang="en-US" dirty="0" err="1" smtClean="0"/>
              <a:t>theraband</a:t>
            </a:r>
            <a:r>
              <a:rPr lang="en-US" dirty="0" smtClean="0"/>
              <a:t> around ankles snuggly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Add </a:t>
            </a:r>
            <a:r>
              <a:rPr lang="en-US" dirty="0" err="1" smtClean="0"/>
              <a:t>theraband</a:t>
            </a:r>
            <a:r>
              <a:rPr lang="en-US" dirty="0" smtClean="0"/>
              <a:t> to ankles for resistance (start with yellow and increase as able)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209800"/>
            <a:ext cx="4041775" cy="3941763"/>
          </a:xfrm>
        </p:spPr>
        <p:txBody>
          <a:bodyPr/>
          <a:lstStyle/>
          <a:p>
            <a:pPr lvl="1">
              <a:buFont typeface="Wingdings" pitchFamily="2" charset="2"/>
              <a:buChar char="v"/>
            </a:pPr>
            <a:r>
              <a:rPr lang="en-US" dirty="0" smtClean="0"/>
              <a:t>Sit in wheelchair or regular chair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Tie </a:t>
            </a:r>
            <a:r>
              <a:rPr lang="en-US" dirty="0" err="1" smtClean="0"/>
              <a:t>theraband</a:t>
            </a:r>
            <a:r>
              <a:rPr lang="en-US" dirty="0" smtClean="0"/>
              <a:t> around knees snuggly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Open knees to the side as wide as you can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Bring knees back together slowly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Repeat in/out activity for 1 minute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Increase </a:t>
            </a:r>
            <a:r>
              <a:rPr lang="en-US" dirty="0" err="1" smtClean="0"/>
              <a:t>theraband</a:t>
            </a:r>
            <a:r>
              <a:rPr lang="en-US" dirty="0" smtClean="0"/>
              <a:t> resistance as able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Outer Hip Strengthening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Standing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Seated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447800"/>
            <a:ext cx="2743200" cy="393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7"/>
          <p:cNvPicPr>
            <a:picLocks noGrp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96186" y="1444625"/>
            <a:ext cx="3939452" cy="394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Lower Body Strengthening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Back of Hip (extension)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762000"/>
          </a:xfrm>
        </p:spPr>
        <p:txBody>
          <a:bodyPr/>
          <a:lstStyle/>
          <a:p>
            <a:r>
              <a:rPr lang="en-US" dirty="0" smtClean="0"/>
              <a:t>Standing Group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447800"/>
            <a:ext cx="4041775" cy="762000"/>
          </a:xfrm>
        </p:spPr>
        <p:txBody>
          <a:bodyPr/>
          <a:lstStyle/>
          <a:p>
            <a:r>
              <a:rPr lang="en-US" dirty="0" smtClean="0"/>
              <a:t>Seated Group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209800"/>
            <a:ext cx="4040188" cy="39417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Stand facing a wall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Use wall for support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Move right leg in backwards direction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Return to stand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Move left leg in backwards direction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Alternate legs and repeat for 1 minute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Keep leg straight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Add </a:t>
            </a:r>
            <a:r>
              <a:rPr lang="en-US" dirty="0" err="1" smtClean="0"/>
              <a:t>theraband</a:t>
            </a:r>
            <a:r>
              <a:rPr lang="en-US" dirty="0" smtClean="0"/>
              <a:t> as needed for resistance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209800"/>
            <a:ext cx="4041775" cy="3941763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Sit in wheelchair or regular chair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Bend Right leg towards chest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Place </a:t>
            </a:r>
            <a:r>
              <a:rPr lang="en-US" dirty="0" err="1" smtClean="0"/>
              <a:t>theraband</a:t>
            </a:r>
            <a:r>
              <a:rPr lang="en-US" dirty="0" smtClean="0"/>
              <a:t> around bottom of foot and hold ends tightly in your hands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Push right leg out and down towards the floor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Repeat for 30 seconds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Switch sides and perform on left leg for 30 second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Increase resistance as able with </a:t>
            </a:r>
            <a:r>
              <a:rPr lang="en-US" dirty="0" err="1" smtClean="0"/>
              <a:t>theraband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Back of Hip / Extension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Standing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Seated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quarter" idx="4"/>
          </p:nvPr>
        </p:nvPicPr>
        <p:blipFill>
          <a:blip r:embed="rId2"/>
          <a:srcRect t="-17242"/>
          <a:stretch>
            <a:fillRect/>
          </a:stretch>
        </p:blipFill>
        <p:spPr bwMode="auto">
          <a:xfrm>
            <a:off x="4975830" y="1444625"/>
            <a:ext cx="3380164" cy="394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7"/>
          <p:cNvPicPr>
            <a:picLocks noGrp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7568" y="1444625"/>
            <a:ext cx="3939451" cy="394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Lower Body Strengthening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Heel Raises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762000"/>
          </a:xfrm>
        </p:spPr>
        <p:txBody>
          <a:bodyPr/>
          <a:lstStyle/>
          <a:p>
            <a:r>
              <a:rPr lang="en-US" dirty="0" smtClean="0"/>
              <a:t>Standing Group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447800"/>
            <a:ext cx="4041775" cy="762000"/>
          </a:xfrm>
        </p:spPr>
        <p:txBody>
          <a:bodyPr/>
          <a:lstStyle/>
          <a:p>
            <a:r>
              <a:rPr lang="en-US" dirty="0" smtClean="0"/>
              <a:t>Seated Group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209800"/>
            <a:ext cx="4040188" cy="39417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Use a chair, wall or table for support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Stand as tall as possible on both feet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Raise up on your toes as high as you can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Return to feet flat on the ground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Repeat exercise for 1 minute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209800"/>
            <a:ext cx="4041775" cy="39417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Sit in wheelchair or regular chair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Extend right leg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Place </a:t>
            </a:r>
            <a:r>
              <a:rPr lang="en-US" dirty="0" err="1" smtClean="0"/>
              <a:t>theraband</a:t>
            </a:r>
            <a:r>
              <a:rPr lang="en-US" dirty="0" smtClean="0"/>
              <a:t> around top of foot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Press toe as if you were pressing on a gas pedal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Repeat for 30 seconds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Repeat exercise on left leg for 30 seconds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Heel Raises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Standing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Seated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5025" y="2149237"/>
            <a:ext cx="4041775" cy="253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7"/>
          <p:cNvPicPr>
            <a:picLocks noGrp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43806" y="1444625"/>
            <a:ext cx="2466976" cy="394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Lower Body Strengthening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Squats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762000"/>
          </a:xfrm>
        </p:spPr>
        <p:txBody>
          <a:bodyPr/>
          <a:lstStyle/>
          <a:p>
            <a:r>
              <a:rPr lang="en-US" dirty="0" smtClean="0"/>
              <a:t>Standing Group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447800"/>
            <a:ext cx="4041775" cy="762000"/>
          </a:xfrm>
        </p:spPr>
        <p:txBody>
          <a:bodyPr/>
          <a:lstStyle/>
          <a:p>
            <a:r>
              <a:rPr lang="en-US" dirty="0" smtClean="0"/>
              <a:t>Seated Group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209800"/>
            <a:ext cx="4040188" cy="3941763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Sit on the edge of a chair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Stand up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Use a chair, table or wall for balance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Return to sitting SLOWLY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Repeat for 1 minute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Limit use of arms to get to standing to increase difficulty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209800"/>
            <a:ext cx="4041775" cy="39417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Sit in wheelchair, or regular chair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Kick your right leg straight in front of you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Hold for 3 seconds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Slowly lower your leg back to the floor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Repeat on left leg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Continue with exercise for 1 minute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Add ankle weights to increase resistance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419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Increase mobility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Improve strength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Increase flexibility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Reduce fall risk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Provide socialization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Purpose of Exercise Group	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Squats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Standing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Seated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44297" y="1444625"/>
            <a:ext cx="2465994" cy="394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7"/>
          <p:cNvPicPr>
            <a:picLocks noGrp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96187" y="1444625"/>
            <a:ext cx="3939451" cy="394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5 Minute Break</a:t>
            </a:r>
            <a:br>
              <a:rPr lang="en-US" dirty="0" smtClean="0"/>
            </a:br>
            <a:r>
              <a:rPr lang="en-US" dirty="0" smtClean="0"/>
              <a:t>Grab a Glass of Water</a:t>
            </a:r>
            <a:endParaRPr lang="en-US" dirty="0"/>
          </a:p>
        </p:txBody>
      </p:sp>
      <p:pic>
        <p:nvPicPr>
          <p:cNvPr id="2050" name="Picture 2" descr="C:\Users\foo\AppData\Local\Microsoft\Windows\Temporary Internet Files\Content.IE5\MQ3OOC0B\MC900044881[1].w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752600"/>
            <a:ext cx="6324599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Upper Body Strengthening</a:t>
            </a:r>
            <a:endParaRPr lang="en-US" dirty="0"/>
          </a:p>
        </p:txBody>
      </p:sp>
      <p:pic>
        <p:nvPicPr>
          <p:cNvPr id="4098" name="Picture 2" descr="C:\Users\foo\AppData\Local\Microsoft\Windows\Temporary Internet Files\Content.IE5\T6O1BEUB\MC900140395[1].w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524000"/>
            <a:ext cx="4800600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Upper Body Strengthening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762000"/>
          </a:xfrm>
        </p:spPr>
        <p:txBody>
          <a:bodyPr/>
          <a:lstStyle/>
          <a:p>
            <a:r>
              <a:rPr lang="en-US" dirty="0" smtClean="0"/>
              <a:t>Standing Posture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447800"/>
            <a:ext cx="4041775" cy="762000"/>
          </a:xfrm>
        </p:spPr>
        <p:txBody>
          <a:bodyPr/>
          <a:lstStyle/>
          <a:p>
            <a:r>
              <a:rPr lang="en-US" dirty="0" smtClean="0"/>
              <a:t>Sitting Posture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209800"/>
            <a:ext cx="4040188" cy="3941763"/>
          </a:xfrm>
        </p:spPr>
        <p:txBody>
          <a:bodyPr/>
          <a:lstStyle/>
          <a:p>
            <a:r>
              <a:rPr lang="en-US" dirty="0" smtClean="0"/>
              <a:t>Stand with feet hip distance apart</a:t>
            </a:r>
          </a:p>
          <a:p>
            <a:r>
              <a:rPr lang="en-US" dirty="0" smtClean="0"/>
              <a:t>Keep your knees slightly bent</a:t>
            </a:r>
          </a:p>
          <a:p>
            <a:r>
              <a:rPr lang="en-US" dirty="0" smtClean="0"/>
              <a:t>Keep you belly tight</a:t>
            </a:r>
          </a:p>
          <a:p>
            <a:r>
              <a:rPr lang="en-US" dirty="0" smtClean="0"/>
              <a:t>Stand as tall as you can when you do the arm exercises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209800"/>
            <a:ext cx="4041775" cy="3941763"/>
          </a:xfrm>
        </p:spPr>
        <p:txBody>
          <a:bodyPr/>
          <a:lstStyle/>
          <a:p>
            <a:r>
              <a:rPr lang="en-US" dirty="0" smtClean="0"/>
              <a:t>Sit on the edge of your seat if you can with your back unsupported</a:t>
            </a:r>
          </a:p>
          <a:p>
            <a:r>
              <a:rPr lang="en-US" dirty="0" smtClean="0"/>
              <a:t>Keep your belly tight</a:t>
            </a:r>
          </a:p>
          <a:p>
            <a:r>
              <a:rPr lang="en-US" dirty="0" smtClean="0"/>
              <a:t>Try to sit as tall as you can when you do the arm exercises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Upper Body Strengthening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Shoulder Press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057400"/>
            <a:ext cx="8077200" cy="3429000"/>
          </a:xfrm>
        </p:spPr>
        <p:txBody>
          <a:bodyPr>
            <a:normAutofit/>
          </a:bodyPr>
          <a:lstStyle/>
          <a:p>
            <a:r>
              <a:rPr lang="en-US" dirty="0" smtClean="0"/>
              <a:t>Stand with feet shoulder width </a:t>
            </a:r>
            <a:r>
              <a:rPr lang="en-US" dirty="0" smtClean="0"/>
              <a:t>apart or sit tall in wheelchair with good posture</a:t>
            </a:r>
            <a:endParaRPr lang="en-US" dirty="0" smtClean="0"/>
          </a:p>
          <a:p>
            <a:r>
              <a:rPr lang="en-US" dirty="0" smtClean="0"/>
              <a:t>Hold weights at shoulders with elbows bent</a:t>
            </a:r>
          </a:p>
          <a:p>
            <a:r>
              <a:rPr lang="en-US" dirty="0" smtClean="0"/>
              <a:t>Press weights over your head (and slightly forward)</a:t>
            </a:r>
          </a:p>
          <a:p>
            <a:r>
              <a:rPr lang="en-US" dirty="0" smtClean="0"/>
              <a:t>Return to shoulder height</a:t>
            </a:r>
          </a:p>
          <a:p>
            <a:r>
              <a:rPr lang="en-US" dirty="0" smtClean="0"/>
              <a:t>Repeat for 1 minute</a:t>
            </a:r>
          </a:p>
          <a:p>
            <a:r>
              <a:rPr lang="en-US" dirty="0" smtClean="0"/>
              <a:t>Rest as needed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Shoulder Press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55700" y="1481138"/>
            <a:ext cx="2832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Performed either in standing or seated position</a:t>
            </a:r>
          </a:p>
          <a:p>
            <a:r>
              <a:rPr lang="en-US" dirty="0" smtClean="0"/>
              <a:t>Keep elbows close to your body</a:t>
            </a:r>
          </a:p>
          <a:p>
            <a:r>
              <a:rPr lang="en-US" dirty="0" smtClean="0"/>
              <a:t>Hold weights in hands</a:t>
            </a:r>
          </a:p>
          <a:p>
            <a:r>
              <a:rPr lang="en-US" dirty="0" smtClean="0"/>
              <a:t>From straight arms and hands by your side, bend your elbow so your hands come up to your shoulders</a:t>
            </a:r>
          </a:p>
          <a:p>
            <a:r>
              <a:rPr lang="en-US" dirty="0" smtClean="0"/>
              <a:t>Slowly return to straight arms</a:t>
            </a:r>
          </a:p>
          <a:p>
            <a:r>
              <a:rPr lang="en-US" dirty="0" smtClean="0"/>
              <a:t>Repeat for 1 minute</a:t>
            </a:r>
          </a:p>
          <a:p>
            <a:r>
              <a:rPr lang="en-US" dirty="0" smtClean="0"/>
              <a:t>Rest as needed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Upper Body Strengthening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Arm </a:t>
            </a:r>
            <a:r>
              <a:rPr lang="en-US" dirty="0" smtClean="0">
                <a:solidFill>
                  <a:srgbClr val="FF0000"/>
                </a:solidFill>
              </a:rPr>
              <a:t>Curls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Bicep Curls</a:t>
            </a:r>
            <a:endParaRPr lang="en-US" dirty="0"/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00227" y="1481138"/>
            <a:ext cx="4543546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in either standing or sitting position</a:t>
            </a:r>
          </a:p>
          <a:p>
            <a:r>
              <a:rPr lang="en-US" dirty="0" smtClean="0"/>
              <a:t>Wrap </a:t>
            </a:r>
            <a:r>
              <a:rPr lang="en-US" dirty="0" err="1" smtClean="0"/>
              <a:t>theraband</a:t>
            </a:r>
            <a:r>
              <a:rPr lang="en-US" dirty="0" smtClean="0"/>
              <a:t> around your back </a:t>
            </a:r>
          </a:p>
          <a:p>
            <a:r>
              <a:rPr lang="en-US" dirty="0" smtClean="0"/>
              <a:t>Hold on tightly to ends of bands</a:t>
            </a:r>
          </a:p>
          <a:p>
            <a:r>
              <a:rPr lang="en-US" dirty="0" smtClean="0"/>
              <a:t>At chest height, press your arms forward as far as you can</a:t>
            </a:r>
          </a:p>
          <a:p>
            <a:r>
              <a:rPr lang="en-US" dirty="0" smtClean="0"/>
              <a:t>If it is too difficult, add some slack to the </a:t>
            </a:r>
            <a:r>
              <a:rPr lang="en-US" dirty="0" err="1" smtClean="0"/>
              <a:t>theraband</a:t>
            </a:r>
            <a:endParaRPr lang="en-US" dirty="0" smtClean="0"/>
          </a:p>
          <a:p>
            <a:r>
              <a:rPr lang="en-US" dirty="0" smtClean="0"/>
              <a:t>Repeat for 1 minute</a:t>
            </a:r>
          </a:p>
          <a:p>
            <a:r>
              <a:rPr lang="en-US" dirty="0" smtClean="0"/>
              <a:t>Rest as needed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Upper Body Strengthening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Chest Press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Chest Press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53159" y="1724093"/>
            <a:ext cx="4037682" cy="4040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3569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Everyone who is able to perform activity as tolerated and has no contraindications to exercise</a:t>
            </a:r>
          </a:p>
          <a:p>
            <a:r>
              <a:rPr lang="en-US" dirty="0" smtClean="0"/>
              <a:t>People who are in wheelchairs as </a:t>
            </a:r>
            <a:r>
              <a:rPr lang="en-US" dirty="0" smtClean="0"/>
              <a:t>well as </a:t>
            </a:r>
            <a:r>
              <a:rPr lang="en-US" dirty="0" smtClean="0"/>
              <a:t>those who can walk</a:t>
            </a:r>
            <a:endParaRPr lang="en-US" dirty="0" smtClean="0"/>
          </a:p>
          <a:p>
            <a:pPr lvl="1"/>
            <a:r>
              <a:rPr lang="en-US" dirty="0" smtClean="0"/>
              <a:t>Those </a:t>
            </a:r>
            <a:r>
              <a:rPr lang="en-US" dirty="0" smtClean="0"/>
              <a:t>who can stand, should be encouraged to do the standing exercises, not the seated ones</a:t>
            </a:r>
          </a:p>
          <a:p>
            <a:r>
              <a:rPr lang="en-US" dirty="0" smtClean="0"/>
              <a:t>Alert and oriented residents can participate with a group of 10 people</a:t>
            </a:r>
          </a:p>
          <a:p>
            <a:r>
              <a:rPr lang="en-US" dirty="0" smtClean="0"/>
              <a:t>Residents who are not alert and oriented should be in a group size of 3-5 people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Who is Appropriate?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Start in either standing or sitting position</a:t>
            </a:r>
          </a:p>
          <a:p>
            <a:r>
              <a:rPr lang="en-US" dirty="0" smtClean="0"/>
              <a:t>Hold weight in your right hand</a:t>
            </a:r>
          </a:p>
          <a:p>
            <a:r>
              <a:rPr lang="en-US" dirty="0" smtClean="0"/>
              <a:t>Bend your elbow  so your hand is on your shoulder</a:t>
            </a:r>
          </a:p>
          <a:p>
            <a:r>
              <a:rPr lang="en-US" dirty="0" smtClean="0"/>
              <a:t>Point your elbow towards the ceiling (or as high as you can)</a:t>
            </a:r>
          </a:p>
          <a:p>
            <a:r>
              <a:rPr lang="en-US" dirty="0" smtClean="0"/>
              <a:t>Straighten your arm without letting your elbow drop</a:t>
            </a:r>
          </a:p>
          <a:p>
            <a:r>
              <a:rPr lang="en-US" dirty="0" smtClean="0"/>
              <a:t>Lower your hand back down towards your shoulder (while keeping your elbow in the air)</a:t>
            </a:r>
          </a:p>
          <a:p>
            <a:r>
              <a:rPr lang="en-US" dirty="0" smtClean="0"/>
              <a:t>Repeat on right side for 30 seconds</a:t>
            </a:r>
          </a:p>
          <a:p>
            <a:r>
              <a:rPr lang="en-US" dirty="0" smtClean="0"/>
              <a:t>Repeat on left side for 30 seconds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Upper Body Strengthening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Arm </a:t>
            </a:r>
            <a:r>
              <a:rPr lang="en-US" dirty="0" smtClean="0">
                <a:solidFill>
                  <a:srgbClr val="FF0000"/>
                </a:solidFill>
              </a:rPr>
              <a:t>Extension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Tricep</a:t>
            </a:r>
            <a:r>
              <a:rPr lang="en-US" dirty="0" smtClean="0"/>
              <a:t> Extension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56263" y="1481138"/>
            <a:ext cx="283147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Start in either the seated or standing position</a:t>
            </a:r>
          </a:p>
          <a:p>
            <a:r>
              <a:rPr lang="en-US" dirty="0" smtClean="0"/>
              <a:t>With your hand together in front of your chest, hold onto a </a:t>
            </a:r>
            <a:r>
              <a:rPr lang="en-US" dirty="0" err="1" smtClean="0"/>
              <a:t>theraband</a:t>
            </a:r>
            <a:r>
              <a:rPr lang="en-US" dirty="0" smtClean="0"/>
              <a:t>  with both hands (about a foot of band between your hands)</a:t>
            </a:r>
          </a:p>
          <a:p>
            <a:r>
              <a:rPr lang="en-US" dirty="0" smtClean="0"/>
              <a:t>Spread your hands apart from each other </a:t>
            </a:r>
          </a:p>
          <a:p>
            <a:r>
              <a:rPr lang="en-US" dirty="0" smtClean="0"/>
              <a:t>Squeeze your shoulder blades together</a:t>
            </a:r>
          </a:p>
          <a:p>
            <a:r>
              <a:rPr lang="en-US" dirty="0" smtClean="0"/>
              <a:t>Slowly return your hands in front of you</a:t>
            </a:r>
          </a:p>
          <a:p>
            <a:r>
              <a:rPr lang="en-US" dirty="0" smtClean="0"/>
              <a:t>Repeat for 1 minute</a:t>
            </a:r>
          </a:p>
          <a:p>
            <a:r>
              <a:rPr lang="en-US" dirty="0" smtClean="0"/>
              <a:t>Rest as needed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Upper Body Strengthening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Back Exercises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Back Exercises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53159" y="1724093"/>
            <a:ext cx="4037682" cy="4040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Balance Exercises</a:t>
            </a:r>
            <a:br>
              <a:rPr lang="en-US" dirty="0" smtClean="0"/>
            </a:br>
            <a:r>
              <a:rPr lang="en-US" dirty="0" smtClean="0"/>
              <a:t>10 minutes</a:t>
            </a:r>
            <a:endParaRPr lang="en-US" dirty="0"/>
          </a:p>
        </p:txBody>
      </p:sp>
      <p:pic>
        <p:nvPicPr>
          <p:cNvPr id="3074" name="Picture 2" descr="C:\Users\foo\AppData\Local\Microsoft\Windows\Temporary Internet Files\Content.IE5\71XM938L\MC90037020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524000"/>
            <a:ext cx="4800599" cy="44957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Balance Activities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76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Standing Group</a:t>
            </a:r>
          </a:p>
          <a:p>
            <a:r>
              <a:rPr lang="en-US" dirty="0" smtClean="0"/>
              <a:t>(provide close supervision)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447800"/>
            <a:ext cx="4041775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Seated Group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209800"/>
            <a:ext cx="4040188" cy="3941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Kicking a ball</a:t>
            </a:r>
          </a:p>
          <a:p>
            <a:r>
              <a:rPr lang="en-US" dirty="0" smtClean="0"/>
              <a:t>Tossing bean bags into a bucket</a:t>
            </a:r>
          </a:p>
          <a:p>
            <a:r>
              <a:rPr lang="en-US" dirty="0" smtClean="0"/>
              <a:t>Balloon volleyball</a:t>
            </a:r>
          </a:p>
          <a:p>
            <a:r>
              <a:rPr lang="en-US" dirty="0" smtClean="0"/>
              <a:t>Standing on one leg</a:t>
            </a:r>
          </a:p>
          <a:p>
            <a:r>
              <a:rPr lang="en-US" dirty="0" smtClean="0"/>
              <a:t>Walking on heels</a:t>
            </a:r>
          </a:p>
          <a:p>
            <a:r>
              <a:rPr lang="en-US" dirty="0" smtClean="0"/>
              <a:t>Walking on toes</a:t>
            </a:r>
          </a:p>
          <a:p>
            <a:r>
              <a:rPr lang="en-US" dirty="0" smtClean="0"/>
              <a:t>Grapevine</a:t>
            </a:r>
          </a:p>
          <a:p>
            <a:r>
              <a:rPr lang="en-US" dirty="0" smtClean="0"/>
              <a:t>Dancing </a:t>
            </a:r>
          </a:p>
          <a:p>
            <a:r>
              <a:rPr lang="en-US" dirty="0" smtClean="0"/>
              <a:t>Obstacle course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209800"/>
            <a:ext cx="4041775" cy="3941763"/>
          </a:xfrm>
        </p:spPr>
        <p:txBody>
          <a:bodyPr/>
          <a:lstStyle/>
          <a:p>
            <a:r>
              <a:rPr lang="en-US" dirty="0" smtClean="0"/>
              <a:t>Bean bag toss into bucket</a:t>
            </a:r>
          </a:p>
          <a:p>
            <a:r>
              <a:rPr lang="en-US" dirty="0" smtClean="0"/>
              <a:t>Balloon volleyball</a:t>
            </a:r>
          </a:p>
          <a:p>
            <a:r>
              <a:rPr lang="en-US" dirty="0" smtClean="0"/>
              <a:t>Pass large ball in circle</a:t>
            </a:r>
          </a:p>
          <a:p>
            <a:r>
              <a:rPr lang="en-US" dirty="0" smtClean="0"/>
              <a:t>Dancing</a:t>
            </a:r>
          </a:p>
          <a:p>
            <a:r>
              <a:rPr lang="en-US" dirty="0" smtClean="0"/>
              <a:t>Sitting unsupported</a:t>
            </a:r>
          </a:p>
          <a:p>
            <a:r>
              <a:rPr lang="en-US" dirty="0" smtClean="0"/>
              <a:t>Obstacle course picking up items off the floor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Deep breathing exercises</a:t>
            </a:r>
          </a:p>
          <a:p>
            <a:r>
              <a:rPr lang="en-US" dirty="0" smtClean="0"/>
              <a:t>Light stretching</a:t>
            </a:r>
          </a:p>
          <a:p>
            <a:r>
              <a:rPr lang="en-US" dirty="0" smtClean="0"/>
              <a:t>Relaxation techniques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Cool Down</a:t>
            </a:r>
            <a:endParaRPr lang="en-US" dirty="0"/>
          </a:p>
        </p:txBody>
      </p:sp>
      <p:pic>
        <p:nvPicPr>
          <p:cNvPr id="4" name="Picture 3" descr="cool dow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2971800"/>
            <a:ext cx="3810000" cy="32480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Items Needed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762000"/>
          </a:xfrm>
        </p:spPr>
        <p:txBody>
          <a:bodyPr/>
          <a:lstStyle/>
          <a:p>
            <a:r>
              <a:rPr lang="en-US" dirty="0" smtClean="0"/>
              <a:t>Essentials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572000" y="1371600"/>
            <a:ext cx="4041775" cy="762000"/>
          </a:xfrm>
        </p:spPr>
        <p:txBody>
          <a:bodyPr/>
          <a:lstStyle/>
          <a:p>
            <a:r>
              <a:rPr lang="en-US" dirty="0" smtClean="0"/>
              <a:t>Activity Specific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40188" cy="3962400"/>
          </a:xfrm>
        </p:spPr>
        <p:txBody>
          <a:bodyPr/>
          <a:lstStyle/>
          <a:p>
            <a:r>
              <a:rPr lang="en-US" dirty="0" smtClean="0"/>
              <a:t>Stop Watch</a:t>
            </a:r>
          </a:p>
          <a:p>
            <a:r>
              <a:rPr lang="en-US" dirty="0" err="1" smtClean="0"/>
              <a:t>Theraband</a:t>
            </a:r>
            <a:r>
              <a:rPr lang="en-US" dirty="0" smtClean="0"/>
              <a:t> (variety of </a:t>
            </a:r>
            <a:r>
              <a:rPr lang="en-US" dirty="0" smtClean="0"/>
              <a:t>colors)</a:t>
            </a:r>
            <a:endParaRPr lang="en-US" dirty="0" smtClean="0"/>
          </a:p>
          <a:p>
            <a:r>
              <a:rPr lang="en-US" dirty="0" smtClean="0"/>
              <a:t>Cuff weights</a:t>
            </a:r>
          </a:p>
          <a:p>
            <a:r>
              <a:rPr lang="en-US" dirty="0" smtClean="0"/>
              <a:t>Water</a:t>
            </a:r>
          </a:p>
          <a:p>
            <a:r>
              <a:rPr lang="en-US" dirty="0" smtClean="0"/>
              <a:t>Cups</a:t>
            </a:r>
          </a:p>
          <a:p>
            <a:r>
              <a:rPr lang="en-US" dirty="0" smtClean="0"/>
              <a:t>Pencil</a:t>
            </a:r>
          </a:p>
          <a:p>
            <a:r>
              <a:rPr lang="en-US" dirty="0" smtClean="0"/>
              <a:t>Exercise sheets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3600"/>
            <a:ext cx="4041775" cy="3941763"/>
          </a:xfrm>
        </p:spPr>
        <p:txBody>
          <a:bodyPr/>
          <a:lstStyle/>
          <a:p>
            <a:r>
              <a:rPr lang="en-US" dirty="0" err="1" smtClean="0"/>
              <a:t>Paracute</a:t>
            </a:r>
            <a:endParaRPr lang="en-US" dirty="0" smtClean="0"/>
          </a:p>
          <a:p>
            <a:r>
              <a:rPr lang="en-US" dirty="0" smtClean="0"/>
              <a:t>Balloons</a:t>
            </a:r>
          </a:p>
          <a:p>
            <a:r>
              <a:rPr lang="en-US" dirty="0" err="1" smtClean="0"/>
              <a:t>Raquets</a:t>
            </a:r>
            <a:endParaRPr lang="en-US" dirty="0" smtClean="0"/>
          </a:p>
          <a:p>
            <a:r>
              <a:rPr lang="en-US" dirty="0" smtClean="0"/>
              <a:t>Balls (various sizes)</a:t>
            </a:r>
          </a:p>
          <a:p>
            <a:r>
              <a:rPr lang="en-US" dirty="0" smtClean="0"/>
              <a:t>Bean bags</a:t>
            </a:r>
          </a:p>
          <a:p>
            <a:r>
              <a:rPr lang="en-US" dirty="0" smtClean="0"/>
              <a:t>Bucket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Warm up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Walking/mobility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Lower body Strengthening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Upper body strengthening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Balance Exercises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Cool Down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Parts </a:t>
            </a:r>
            <a:r>
              <a:rPr lang="en-US" dirty="0" smtClean="0"/>
              <a:t>of Exercise Group	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5 minutes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Balloon pass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Parachute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Ball toss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Dancing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Badminton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Arm/wrist circles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Ankle circles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Head rolls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Light stretching</a:t>
            </a:r>
          </a:p>
          <a:p>
            <a:pPr lvl="1">
              <a:buFont typeface="Wingdings" pitchFamily="2" charset="2"/>
              <a:buChar char="v"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Warm Up Ideas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Done the last minute of the warm up period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Hold Stretches for at least 10 seconds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Be sure to do both sides of the body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Ear to shoulder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Arm across chest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Side </a:t>
            </a:r>
            <a:r>
              <a:rPr lang="en-US" dirty="0" smtClean="0"/>
              <a:t>bending at waist</a:t>
            </a:r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Calf stretch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Lunges (one foot in </a:t>
            </a:r>
            <a:r>
              <a:rPr lang="en-US" dirty="0" smtClean="0"/>
              <a:t>front of other, </a:t>
            </a:r>
            <a:r>
              <a:rPr lang="en-US" dirty="0" smtClean="0"/>
              <a:t>front leg bent)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Inner </a:t>
            </a:r>
            <a:r>
              <a:rPr lang="en-US" dirty="0" smtClean="0"/>
              <a:t>leg </a:t>
            </a:r>
            <a:r>
              <a:rPr lang="en-US" dirty="0" smtClean="0"/>
              <a:t>stretch (feet hip distance apart, bend knee to shift weight to one side and hold)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Light Stretching	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Divided into standing and seated exercises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Divided into upper and lower body exercises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Done in1minute intervals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Exercise for 1 minute, Rest for 1minute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5 lower body exercises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5 upper body exercises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Self paced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Provide support for those doing exercises in standing (i.e.: chair to hold on to)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Strengthening Exercises	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Cues to tell participants before every session: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“You will be exercising at your own pace”</a:t>
            </a:r>
          </a:p>
          <a:p>
            <a:pPr lvl="1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“Take rests as you need them”</a:t>
            </a:r>
          </a:p>
          <a:p>
            <a:pPr lvl="1">
              <a:buFont typeface="Wingdings" pitchFamily="2" charset="2"/>
              <a:buChar char="v"/>
            </a:pPr>
            <a:endParaRPr lang="en-US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“I will provide the start and stop cues for each exercise”</a:t>
            </a:r>
            <a:br>
              <a:rPr lang="en-US" dirty="0" smtClean="0"/>
            </a:br>
            <a:endParaRPr lang="en-US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“Stop immediately if you have pain”</a:t>
            </a:r>
          </a:p>
          <a:p>
            <a:pPr lvl="1">
              <a:buFont typeface="Wingdings" pitchFamily="2" charset="2"/>
              <a:buChar char="v"/>
            </a:pPr>
            <a:endParaRPr lang="en-US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“Stop immediately if you have trouble breathing”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Strenghtening</a:t>
            </a:r>
            <a:r>
              <a:rPr lang="en-US" dirty="0" smtClean="0"/>
              <a:t> Exercises (cont)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325</TotalTime>
  <Words>1266</Words>
  <Application>Microsoft Office PowerPoint</Application>
  <PresentationFormat>On-screen Show (4:3)</PresentationFormat>
  <Paragraphs>260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Concourse</vt:lpstr>
      <vt:lpstr>Active Aging Exercise Program</vt:lpstr>
      <vt:lpstr>Purpose of Exercise Group </vt:lpstr>
      <vt:lpstr>Who is Appropriate?</vt:lpstr>
      <vt:lpstr>Items Needed</vt:lpstr>
      <vt:lpstr>Parts of Exercise Group </vt:lpstr>
      <vt:lpstr>Warm Up Ideas</vt:lpstr>
      <vt:lpstr>Light Stretching </vt:lpstr>
      <vt:lpstr>Strengthening Exercises </vt:lpstr>
      <vt:lpstr>Strenghtening Exercises (cont) </vt:lpstr>
      <vt:lpstr>Lower Body Stregthening</vt:lpstr>
      <vt:lpstr>Lower Body Strengthening Marching</vt:lpstr>
      <vt:lpstr>Marching</vt:lpstr>
      <vt:lpstr>Lower Body Strengthening Outer Hip Strengthening</vt:lpstr>
      <vt:lpstr>Outer Hip Strengthening</vt:lpstr>
      <vt:lpstr>Lower Body Strengthening Back of Hip (extension)</vt:lpstr>
      <vt:lpstr>Back of Hip / Extension</vt:lpstr>
      <vt:lpstr>Lower Body Strengthening Heel Raises</vt:lpstr>
      <vt:lpstr>Heel Raises</vt:lpstr>
      <vt:lpstr>Lower Body Strengthening Squats</vt:lpstr>
      <vt:lpstr>Squats</vt:lpstr>
      <vt:lpstr>5 Minute Break Grab a Glass of Water</vt:lpstr>
      <vt:lpstr>Upper Body Strengthening</vt:lpstr>
      <vt:lpstr>Upper Body Strengthening</vt:lpstr>
      <vt:lpstr>Upper Body Strengthening Shoulder Press</vt:lpstr>
      <vt:lpstr>Shoulder Press</vt:lpstr>
      <vt:lpstr>Upper Body Strengthening Arm Curls</vt:lpstr>
      <vt:lpstr>Bicep Curls</vt:lpstr>
      <vt:lpstr>Upper Body Strengthening Chest Press</vt:lpstr>
      <vt:lpstr>Chest Press</vt:lpstr>
      <vt:lpstr>Upper Body Strengthening Arm Extension</vt:lpstr>
      <vt:lpstr>Tricep Extension</vt:lpstr>
      <vt:lpstr>Upper Body Strengthening Back Exercises</vt:lpstr>
      <vt:lpstr>Back Exercises</vt:lpstr>
      <vt:lpstr>Balance Exercises 10 minutes</vt:lpstr>
      <vt:lpstr>Balance Activities</vt:lpstr>
      <vt:lpstr>Cool Down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Aging Exercise Program</dc:title>
  <dc:creator>foo</dc:creator>
  <cp:lastModifiedBy>foo</cp:lastModifiedBy>
  <cp:revision>30</cp:revision>
  <dcterms:created xsi:type="dcterms:W3CDTF">2012-03-24T15:59:10Z</dcterms:created>
  <dcterms:modified xsi:type="dcterms:W3CDTF">2012-04-14T12:33:39Z</dcterms:modified>
</cp:coreProperties>
</file>