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A3DD5-97A8-4942-824F-79FD6B8EF9E5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3973-0592-44FB-868B-9F121FBB66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Marching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Standing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Seated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4625"/>
            <a:ext cx="3581400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96187" y="1444625"/>
            <a:ext cx="3939451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Scapular Retraction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53159" y="1724093"/>
            <a:ext cx="4037682" cy="404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Seated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95400"/>
            <a:ext cx="27432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371600"/>
            <a:ext cx="3939452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Hip Extension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Standing	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4"/>
          </p:nvPr>
        </p:nvPicPr>
        <p:blipFill>
          <a:blip r:embed="rId2"/>
          <a:srcRect t="-17242"/>
          <a:stretch>
            <a:fillRect/>
          </a:stretch>
        </p:blipFill>
        <p:spPr bwMode="auto">
          <a:xfrm>
            <a:off x="4975830" y="1444625"/>
            <a:ext cx="3380164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568" y="1444625"/>
            <a:ext cx="3939451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Toe Rises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5025" y="2149237"/>
            <a:ext cx="4041775" cy="253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43806" y="1444625"/>
            <a:ext cx="2466976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Squats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Seated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2465994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96187" y="1444625"/>
            <a:ext cx="3939451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Shoulder Press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55700" y="1481138"/>
            <a:ext cx="2832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Bicep Curls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0227" y="1481138"/>
            <a:ext cx="454354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Chest Press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53159" y="1724093"/>
            <a:ext cx="4037682" cy="404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Tricep</a:t>
            </a:r>
            <a:r>
              <a:rPr lang="en-US" dirty="0" smtClean="0"/>
              <a:t> Extension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56263" y="1481138"/>
            <a:ext cx="283147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Marching</vt:lpstr>
      <vt:lpstr>Abduction</vt:lpstr>
      <vt:lpstr>Hip Extension</vt:lpstr>
      <vt:lpstr>Toe Rises</vt:lpstr>
      <vt:lpstr>Squats</vt:lpstr>
      <vt:lpstr>Shoulder Press</vt:lpstr>
      <vt:lpstr>Bicep Curls</vt:lpstr>
      <vt:lpstr>Chest Press</vt:lpstr>
      <vt:lpstr>Tricep Extension</vt:lpstr>
      <vt:lpstr>Scapular Retraction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Marching</dc:title>
  <dc:creator>foo</dc:creator>
  <cp:lastModifiedBy>foo</cp:lastModifiedBy>
  <cp:revision>1</cp:revision>
  <dcterms:created xsi:type="dcterms:W3CDTF">2012-03-24T20:42:26Z</dcterms:created>
  <dcterms:modified xsi:type="dcterms:W3CDTF">2012-03-24T20:50:53Z</dcterms:modified>
</cp:coreProperties>
</file>