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3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CDC6B-EDFE-43E2-B607-D40A129F16F3}" type="datetimeFigureOut">
              <a:rPr lang="en-US" smtClean="0"/>
              <a:t>4/3/2012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632D7-67E7-48C9-AE8A-61CBB62F6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57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CDC6B-EDFE-43E2-B607-D40A129F16F3}" type="datetimeFigureOut">
              <a:rPr lang="en-US" smtClean="0"/>
              <a:t>4/3/2012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632D7-67E7-48C9-AE8A-61CBB62F6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962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CDC6B-EDFE-43E2-B607-D40A129F16F3}" type="datetimeFigureOut">
              <a:rPr lang="en-US" smtClean="0"/>
              <a:t>4/3/2012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632D7-67E7-48C9-AE8A-61CBB62F6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632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CDC6B-EDFE-43E2-B607-D40A129F16F3}" type="datetimeFigureOut">
              <a:rPr lang="en-US" smtClean="0"/>
              <a:t>4/3/2012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632D7-67E7-48C9-AE8A-61CBB62F6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954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CDC6B-EDFE-43E2-B607-D40A129F16F3}" type="datetimeFigureOut">
              <a:rPr lang="en-US" smtClean="0"/>
              <a:t>4/3/2012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632D7-67E7-48C9-AE8A-61CBB62F6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41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CDC6B-EDFE-43E2-B607-D40A129F16F3}" type="datetimeFigureOut">
              <a:rPr lang="en-US" smtClean="0"/>
              <a:t>4/3/2012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632D7-67E7-48C9-AE8A-61CBB62F6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614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CDC6B-EDFE-43E2-B607-D40A129F16F3}" type="datetimeFigureOut">
              <a:rPr lang="en-US" smtClean="0"/>
              <a:t>4/3/2012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632D7-67E7-48C9-AE8A-61CBB62F6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498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CDC6B-EDFE-43E2-B607-D40A129F16F3}" type="datetimeFigureOut">
              <a:rPr lang="en-US" smtClean="0"/>
              <a:t>4/3/2012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632D7-67E7-48C9-AE8A-61CBB62F6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667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CDC6B-EDFE-43E2-B607-D40A129F16F3}" type="datetimeFigureOut">
              <a:rPr lang="en-US" smtClean="0"/>
              <a:t>4/3/2012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632D7-67E7-48C9-AE8A-61CBB62F6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8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CDC6B-EDFE-43E2-B607-D40A129F16F3}" type="datetimeFigureOut">
              <a:rPr lang="en-US" smtClean="0"/>
              <a:t>4/3/2012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632D7-67E7-48C9-AE8A-61CBB62F6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198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CDC6B-EDFE-43E2-B607-D40A129F16F3}" type="datetimeFigureOut">
              <a:rPr lang="en-US" smtClean="0"/>
              <a:t>4/3/2012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632D7-67E7-48C9-AE8A-61CBB62F6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843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CDC6B-EDFE-43E2-B607-D40A129F16F3}" type="datetimeFigureOut">
              <a:rPr lang="en-US" smtClean="0"/>
              <a:t>4/3/2012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632D7-67E7-48C9-AE8A-61CBB62F6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74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Reducing Foot Ulcer Risk Through Screening and Patient Education.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collaborative approach between the  </a:t>
            </a:r>
            <a:r>
              <a:rPr lang="en-US" dirty="0" smtClean="0"/>
              <a:t>patient </a:t>
            </a:r>
            <a:r>
              <a:rPr lang="en-US" dirty="0" smtClean="0"/>
              <a:t>and clinician in populations </a:t>
            </a:r>
            <a:r>
              <a:rPr lang="en-US" dirty="0" smtClean="0"/>
              <a:t>with limited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28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Aisha Jones</a:t>
            </a:r>
          </a:p>
          <a:p>
            <a:pPr lvl="1"/>
            <a:r>
              <a:rPr lang="en-US" dirty="0" smtClean="0"/>
              <a:t>Final year physical therapy student at UNC- Chapel Hill.</a:t>
            </a:r>
          </a:p>
          <a:p>
            <a:r>
              <a:rPr lang="en-US" dirty="0" smtClean="0"/>
              <a:t>Special interests in geriatrics and wound care.</a:t>
            </a:r>
          </a:p>
          <a:p>
            <a:endParaRPr lang="en-US" dirty="0"/>
          </a:p>
          <a:p>
            <a:r>
              <a:rPr lang="en-US" dirty="0" smtClean="0"/>
              <a:t>Noticed a need for screening and education in rural settings.</a:t>
            </a:r>
          </a:p>
          <a:p>
            <a:pPr lvl="1"/>
            <a:r>
              <a:rPr lang="en-US" dirty="0" smtClean="0"/>
              <a:t>Diabetes in Latin America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85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76200" y="228600"/>
            <a:ext cx="3733800" cy="520700"/>
          </a:xfrm>
        </p:spPr>
        <p:txBody>
          <a:bodyPr/>
          <a:lstStyle/>
          <a:p>
            <a:r>
              <a:rPr lang="en-US" dirty="0" smtClean="0"/>
              <a:t>Foot Ulcer Risk Examination tool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941" y="275604"/>
            <a:ext cx="4517967" cy="5848004"/>
          </a:xfr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6" name="Text Placeholder 1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Developed by compiling the literature and evidence on best methods to assess risk of developing foot ulcers.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Seven categories of assessment, including a short patient survey.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Each item is worth one point and score is totaled at the bottom.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Intervention is then carried out based on category of risk the patient is stratified into.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8744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05000" y="6019800"/>
            <a:ext cx="5486400" cy="566738"/>
          </a:xfrm>
        </p:spPr>
        <p:txBody>
          <a:bodyPr/>
          <a:lstStyle/>
          <a:p>
            <a:pPr algn="ctr"/>
            <a:r>
              <a:rPr lang="en-US" dirty="0" smtClean="0"/>
              <a:t>Flowchart</a:t>
            </a:r>
            <a:endParaRPr lang="en-US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1" b="1471"/>
          <a:stretch>
            <a:fillRect/>
          </a:stretch>
        </p:blipFill>
        <p:spPr>
          <a:xfrm>
            <a:off x="609600" y="228600"/>
            <a:ext cx="8026399" cy="6019799"/>
          </a:xfrm>
        </p:spPr>
      </p:pic>
      <p:sp>
        <p:nvSpPr>
          <p:cNvPr id="9" name="Rectangle 8"/>
          <p:cNvSpPr/>
          <p:nvPr/>
        </p:nvSpPr>
        <p:spPr>
          <a:xfrm>
            <a:off x="6324600" y="1447800"/>
            <a:ext cx="2514600" cy="5029200"/>
          </a:xfrm>
          <a:prstGeom prst="rect">
            <a:avLst/>
          </a:prstGeom>
          <a:solidFill>
            <a:schemeClr val="accent1">
              <a:alpha val="0"/>
            </a:schemeClr>
          </a:solidFill>
          <a:ln w="698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55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Sensation screening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Evidence does not support the use of clinical examination for sensation screening.</a:t>
            </a:r>
          </a:p>
          <a:p>
            <a:r>
              <a:rPr lang="en-US" dirty="0" smtClean="0"/>
              <a:t>Monofilaments are the “gold standard.”</a:t>
            </a:r>
          </a:p>
          <a:p>
            <a:r>
              <a:rPr lang="en-US" dirty="0" smtClean="0"/>
              <a:t>10g (5.07) monofilament is used in the diabetes population.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4952999"/>
            <a:ext cx="4038600" cy="117316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1200" dirty="0"/>
              <a:t>diaped.co.uk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86000"/>
            <a:ext cx="3528645" cy="266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176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Education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524000"/>
            <a:ext cx="4040188" cy="639762"/>
          </a:xfrm>
        </p:spPr>
        <p:txBody>
          <a:bodyPr/>
          <a:lstStyle/>
          <a:p>
            <a:pPr algn="ctr"/>
            <a:r>
              <a:rPr lang="en-US" dirty="0" smtClean="0"/>
              <a:t>Outside flap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6247"/>
            <a:ext cx="4497388" cy="3475254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524000"/>
            <a:ext cx="4041775" cy="639762"/>
          </a:xfrm>
        </p:spPr>
        <p:txBody>
          <a:bodyPr/>
          <a:lstStyle/>
          <a:p>
            <a:pPr algn="ctr"/>
            <a:r>
              <a:rPr lang="en-US" dirty="0" smtClean="0"/>
              <a:t>Inside flap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209800"/>
            <a:ext cx="4498848" cy="3476382"/>
          </a:xfrm>
        </p:spPr>
      </p:pic>
    </p:spTree>
    <p:extLst>
      <p:ext uri="{BB962C8B-B14F-4D97-AF65-F5344CB8AC3E}">
        <p14:creationId xmlns:p14="http://schemas.microsoft.com/office/powerpoint/2010/main" val="257939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85499" y="5715000"/>
            <a:ext cx="5486400" cy="566738"/>
          </a:xfrm>
        </p:spPr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pic>
        <p:nvPicPr>
          <p:cNvPr id="1028" name="Picture 4" descr="C:\Users\Aisha\AppData\Local\Microsoft\Windows\Temporary Internet Files\Content.IE5\BX4UU5KF\MC900434859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09600"/>
            <a:ext cx="51054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09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167</Words>
  <Application>Microsoft Office PowerPoint</Application>
  <PresentationFormat>On-screen Show (4:3)</PresentationFormat>
  <Paragraphs>27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Reducing Foot Ulcer Risk Through Screening and Patient Education.</vt:lpstr>
      <vt:lpstr>Introduction</vt:lpstr>
      <vt:lpstr>Foot Ulcer Risk Examination tool</vt:lpstr>
      <vt:lpstr>Flowchart</vt:lpstr>
      <vt:lpstr>Sensation screening</vt:lpstr>
      <vt:lpstr>Patient Education</vt:lpstr>
      <vt:lpstr>Questions?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Foot Ulcer Risk Examination</dc:title>
  <dc:creator>Aisha</dc:creator>
  <cp:lastModifiedBy>Aisha</cp:lastModifiedBy>
  <cp:revision>9</cp:revision>
  <dcterms:created xsi:type="dcterms:W3CDTF">2012-04-04T02:07:01Z</dcterms:created>
  <dcterms:modified xsi:type="dcterms:W3CDTF">2012-04-04T03:06:27Z</dcterms:modified>
</cp:coreProperties>
</file>