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56B9CE-BA2F-4CBF-8304-D3C967110D70}" type="doc">
      <dgm:prSet loTypeId="urn:microsoft.com/office/officeart/2005/8/layout/equation1" loCatId="process" qsTypeId="urn:microsoft.com/office/officeart/2005/8/quickstyle/simple5" qsCatId="simple" csTypeId="urn:microsoft.com/office/officeart/2005/8/colors/accent1_2" csCatId="accent1" phldr="1"/>
      <dgm:spPr/>
    </dgm:pt>
    <dgm:pt modelId="{7D826FFE-4047-441E-847A-AEE654C4AD7F}">
      <dgm:prSet phldrT="[Text]"/>
      <dgm:spPr/>
      <dgm:t>
        <a:bodyPr/>
        <a:lstStyle/>
        <a:p>
          <a:r>
            <a:rPr lang="en-US" dirty="0" smtClean="0"/>
            <a:t>BREATHE</a:t>
          </a:r>
        </a:p>
      </dgm:t>
    </dgm:pt>
    <dgm:pt modelId="{4CB15472-63E7-4562-9E95-D9EA667B6EF4}" type="parTrans" cxnId="{796D6178-4773-4D7E-A8DB-C7903A42585F}">
      <dgm:prSet/>
      <dgm:spPr/>
      <dgm:t>
        <a:bodyPr/>
        <a:lstStyle/>
        <a:p>
          <a:endParaRPr lang="en-US"/>
        </a:p>
      </dgm:t>
    </dgm:pt>
    <dgm:pt modelId="{1873E828-13E0-4E7D-B6F8-7424B2DE2FBE}" type="sibTrans" cxnId="{796D6178-4773-4D7E-A8DB-C7903A42585F}">
      <dgm:prSet/>
      <dgm:spPr>
        <a:solidFill>
          <a:schemeClr val="bg1"/>
        </a:solidFill>
        <a:ln>
          <a:noFill/>
        </a:ln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</dgm:spPr>
      <dgm:t>
        <a:bodyPr/>
        <a:lstStyle/>
        <a:p>
          <a:endParaRPr lang="en-US"/>
        </a:p>
      </dgm:t>
    </dgm:pt>
    <dgm:pt modelId="{E206F173-4235-4CAC-8A4E-B29D83A4C6AA}">
      <dgm:prSet phldrT="[Text]"/>
      <dgm:spPr/>
      <dgm:t>
        <a:bodyPr/>
        <a:lstStyle/>
        <a:p>
          <a:r>
            <a:rPr lang="en-US" dirty="0" smtClean="0">
              <a:latin typeface="Arial Black" panose="020B0A04020102020204" pitchFamily="34" charset="0"/>
            </a:rPr>
            <a:t>BREATHE</a:t>
          </a:r>
        </a:p>
        <a:p>
          <a:r>
            <a:rPr lang="en-US" dirty="0" smtClean="0">
              <a:latin typeface="Arial Black" panose="020B0A04020102020204" pitchFamily="34" charset="0"/>
            </a:rPr>
            <a:t>BETTER</a:t>
          </a:r>
          <a:endParaRPr lang="en-US" dirty="0">
            <a:latin typeface="Arial Black" panose="020B0A04020102020204" pitchFamily="34" charset="0"/>
          </a:endParaRPr>
        </a:p>
      </dgm:t>
    </dgm:pt>
    <dgm:pt modelId="{60ECEB29-EC22-4683-9150-2DFD348BB6A7}" type="parTrans" cxnId="{F49C5E7F-7710-4E65-87A8-1293D3248FA9}">
      <dgm:prSet/>
      <dgm:spPr/>
      <dgm:t>
        <a:bodyPr/>
        <a:lstStyle/>
        <a:p>
          <a:endParaRPr lang="en-US"/>
        </a:p>
      </dgm:t>
    </dgm:pt>
    <dgm:pt modelId="{4E62564A-F4E2-4C85-AE4E-0AD03E9BD0D1}" type="sibTrans" cxnId="{F49C5E7F-7710-4E65-87A8-1293D3248FA9}">
      <dgm:prSet/>
      <dgm:spPr/>
      <dgm:t>
        <a:bodyPr/>
        <a:lstStyle/>
        <a:p>
          <a:endParaRPr lang="en-US"/>
        </a:p>
      </dgm:t>
    </dgm:pt>
    <dgm:pt modelId="{E4880518-A15F-49AF-BCDA-17C1D3FAAC2F}">
      <dgm:prSet phldrT="[Text]" custT="1"/>
      <dgm:spPr/>
      <dgm:t>
        <a:bodyPr/>
        <a:lstStyle/>
        <a:p>
          <a:r>
            <a:rPr lang="en-US" sz="2400" dirty="0" smtClean="0">
              <a:latin typeface="Arial Black" panose="020B0A04020102020204" pitchFamily="34" charset="0"/>
            </a:rPr>
            <a:t>LIVE BETTER</a:t>
          </a:r>
          <a:endParaRPr lang="en-US" sz="2400" dirty="0">
            <a:latin typeface="Arial Black" panose="020B0A04020102020204" pitchFamily="34" charset="0"/>
          </a:endParaRPr>
        </a:p>
      </dgm:t>
    </dgm:pt>
    <dgm:pt modelId="{3ABB1E14-6605-44B2-9FC1-088E06D481AD}" type="parTrans" cxnId="{AE4629B8-938C-469E-911F-85C89BEBAC60}">
      <dgm:prSet/>
      <dgm:spPr/>
      <dgm:t>
        <a:bodyPr/>
        <a:lstStyle/>
        <a:p>
          <a:endParaRPr lang="en-US"/>
        </a:p>
      </dgm:t>
    </dgm:pt>
    <dgm:pt modelId="{61F52E25-210D-4804-AE55-88E526CFFC16}" type="sibTrans" cxnId="{AE4629B8-938C-469E-911F-85C89BEBAC60}">
      <dgm:prSet/>
      <dgm:spPr/>
      <dgm:t>
        <a:bodyPr/>
        <a:lstStyle/>
        <a:p>
          <a:endParaRPr lang="en-US"/>
        </a:p>
      </dgm:t>
    </dgm:pt>
    <dgm:pt modelId="{A76D9E5B-5908-440E-9B4B-7541B60CEA29}" type="pres">
      <dgm:prSet presAssocID="{E856B9CE-BA2F-4CBF-8304-D3C967110D70}" presName="linearFlow" presStyleCnt="0">
        <dgm:presLayoutVars>
          <dgm:dir/>
          <dgm:resizeHandles val="exact"/>
        </dgm:presLayoutVars>
      </dgm:prSet>
      <dgm:spPr/>
    </dgm:pt>
    <dgm:pt modelId="{5F9AC9DE-68CC-436B-9E15-9F318A5275B0}" type="pres">
      <dgm:prSet presAssocID="{7D826FFE-4047-441E-847A-AEE654C4AD7F}" presName="node" presStyleLbl="node1" presStyleIdx="0" presStyleCnt="3" custScaleX="79078" custScaleY="69234" custLinFactNeighborX="26252" custLinFactNeighborY="-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09DC0-AC6F-40C7-BF8C-ADC31A673560}" type="pres">
      <dgm:prSet presAssocID="{1873E828-13E0-4E7D-B6F8-7424B2DE2FBE}" presName="spacerL" presStyleCnt="0"/>
      <dgm:spPr/>
    </dgm:pt>
    <dgm:pt modelId="{0306B189-D2EE-4295-8820-78F41CBD70C0}" type="pres">
      <dgm:prSet presAssocID="{1873E828-13E0-4E7D-B6F8-7424B2DE2FBE}" presName="sibTrans" presStyleLbl="sibTrans2D1" presStyleIdx="0" presStyleCnt="2" custLinFactX="-1251" custLinFactNeighborX="-100000" custLinFactNeighborY="-28754"/>
      <dgm:spPr/>
    </dgm:pt>
    <dgm:pt modelId="{37FCA4CC-87BB-4818-9A4A-FA0DDA7775F1}" type="pres">
      <dgm:prSet presAssocID="{1873E828-13E0-4E7D-B6F8-7424B2DE2FBE}" presName="spacerR" presStyleCnt="0"/>
      <dgm:spPr/>
    </dgm:pt>
    <dgm:pt modelId="{88047D25-00D4-462C-BA32-537F964088C4}" type="pres">
      <dgm:prSet presAssocID="{E206F173-4235-4CAC-8A4E-B29D83A4C6AA}" presName="node" presStyleLbl="node1" presStyleIdx="1" presStyleCnt="3" custScaleX="105154" custScaleY="60073" custLinFactX="-5023" custLinFactNeighborX="-100000" custLinFactNeighborY="-201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A343C-0FD9-403A-AF9D-8F44F9D8C0C6}" type="pres">
      <dgm:prSet presAssocID="{4E62564A-F4E2-4C85-AE4E-0AD03E9BD0D1}" presName="spacerL" presStyleCnt="0"/>
      <dgm:spPr/>
    </dgm:pt>
    <dgm:pt modelId="{C1B1A3E6-C3F3-4C0E-9D97-1A6C9635F469}" type="pres">
      <dgm:prSet presAssocID="{4E62564A-F4E2-4C85-AE4E-0AD03E9BD0D1}" presName="sibTrans" presStyleLbl="sibTrans2D1" presStyleIdx="1" presStyleCnt="2" custScaleX="54647" custScaleY="46609" custLinFactX="-4630" custLinFactNeighborX="-100000" custLinFactNeighborY="-37429"/>
      <dgm:spPr/>
    </dgm:pt>
    <dgm:pt modelId="{C550EB9D-B252-46D0-87A7-B33C2D341929}" type="pres">
      <dgm:prSet presAssocID="{4E62564A-F4E2-4C85-AE4E-0AD03E9BD0D1}" presName="spacerR" presStyleCnt="0"/>
      <dgm:spPr/>
    </dgm:pt>
    <dgm:pt modelId="{FE6CEDB3-5449-4DBA-A740-BE7978DEC38F}" type="pres">
      <dgm:prSet presAssocID="{E4880518-A15F-49AF-BCDA-17C1D3FAAC2F}" presName="node" presStyleLbl="node1" presStyleIdx="2" presStyleCnt="3" custScaleX="116176" custScaleY="53596" custLinFactX="-5003" custLinFactNeighborX="-100000" custLinFactNeighborY="-21863">
        <dgm:presLayoutVars>
          <dgm:bulletEnabled val="1"/>
        </dgm:presLayoutVars>
      </dgm:prSet>
      <dgm:spPr/>
    </dgm:pt>
  </dgm:ptLst>
  <dgm:cxnLst>
    <dgm:cxn modelId="{27EF72A8-B3EB-46EA-AF51-A794BC11AA2C}" type="presOf" srcId="{E856B9CE-BA2F-4CBF-8304-D3C967110D70}" destId="{A76D9E5B-5908-440E-9B4B-7541B60CEA29}" srcOrd="0" destOrd="0" presId="urn:microsoft.com/office/officeart/2005/8/layout/equation1"/>
    <dgm:cxn modelId="{4BF989D7-C1CB-473A-9D1E-43A8B4EFBE88}" type="presOf" srcId="{E206F173-4235-4CAC-8A4E-B29D83A4C6AA}" destId="{88047D25-00D4-462C-BA32-537F964088C4}" srcOrd="0" destOrd="0" presId="urn:microsoft.com/office/officeart/2005/8/layout/equation1"/>
    <dgm:cxn modelId="{F4429436-0F0E-4AC2-ABF2-C2771E8F8F9B}" type="presOf" srcId="{4E62564A-F4E2-4C85-AE4E-0AD03E9BD0D1}" destId="{C1B1A3E6-C3F3-4C0E-9D97-1A6C9635F469}" srcOrd="0" destOrd="0" presId="urn:microsoft.com/office/officeart/2005/8/layout/equation1"/>
    <dgm:cxn modelId="{798B1228-D50C-486E-BF70-2CF2C092E2DF}" type="presOf" srcId="{E4880518-A15F-49AF-BCDA-17C1D3FAAC2F}" destId="{FE6CEDB3-5449-4DBA-A740-BE7978DEC38F}" srcOrd="0" destOrd="0" presId="urn:microsoft.com/office/officeart/2005/8/layout/equation1"/>
    <dgm:cxn modelId="{AE4629B8-938C-469E-911F-85C89BEBAC60}" srcId="{E856B9CE-BA2F-4CBF-8304-D3C967110D70}" destId="{E4880518-A15F-49AF-BCDA-17C1D3FAAC2F}" srcOrd="2" destOrd="0" parTransId="{3ABB1E14-6605-44B2-9FC1-088E06D481AD}" sibTransId="{61F52E25-210D-4804-AE55-88E526CFFC16}"/>
    <dgm:cxn modelId="{C5D6AEBB-6213-4C04-A801-4D5F448A404B}" type="presOf" srcId="{7D826FFE-4047-441E-847A-AEE654C4AD7F}" destId="{5F9AC9DE-68CC-436B-9E15-9F318A5275B0}" srcOrd="0" destOrd="0" presId="urn:microsoft.com/office/officeart/2005/8/layout/equation1"/>
    <dgm:cxn modelId="{796D6178-4773-4D7E-A8DB-C7903A42585F}" srcId="{E856B9CE-BA2F-4CBF-8304-D3C967110D70}" destId="{7D826FFE-4047-441E-847A-AEE654C4AD7F}" srcOrd="0" destOrd="0" parTransId="{4CB15472-63E7-4562-9E95-D9EA667B6EF4}" sibTransId="{1873E828-13E0-4E7D-B6F8-7424B2DE2FBE}"/>
    <dgm:cxn modelId="{F49C5E7F-7710-4E65-87A8-1293D3248FA9}" srcId="{E856B9CE-BA2F-4CBF-8304-D3C967110D70}" destId="{E206F173-4235-4CAC-8A4E-B29D83A4C6AA}" srcOrd="1" destOrd="0" parTransId="{60ECEB29-EC22-4683-9150-2DFD348BB6A7}" sibTransId="{4E62564A-F4E2-4C85-AE4E-0AD03E9BD0D1}"/>
    <dgm:cxn modelId="{E347F529-4E43-440F-91CD-27EDA4D8F2DE}" type="presOf" srcId="{1873E828-13E0-4E7D-B6F8-7424B2DE2FBE}" destId="{0306B189-D2EE-4295-8820-78F41CBD70C0}" srcOrd="0" destOrd="0" presId="urn:microsoft.com/office/officeart/2005/8/layout/equation1"/>
    <dgm:cxn modelId="{9A11B5DB-EB06-40A0-B7E4-B17307109803}" type="presParOf" srcId="{A76D9E5B-5908-440E-9B4B-7541B60CEA29}" destId="{5F9AC9DE-68CC-436B-9E15-9F318A5275B0}" srcOrd="0" destOrd="0" presId="urn:microsoft.com/office/officeart/2005/8/layout/equation1"/>
    <dgm:cxn modelId="{D8D420AA-8316-4506-8033-E690B24E29FB}" type="presParOf" srcId="{A76D9E5B-5908-440E-9B4B-7541B60CEA29}" destId="{10A09DC0-AC6F-40C7-BF8C-ADC31A673560}" srcOrd="1" destOrd="0" presId="urn:microsoft.com/office/officeart/2005/8/layout/equation1"/>
    <dgm:cxn modelId="{2C030FC9-097E-4431-9685-B5C49F05E4F2}" type="presParOf" srcId="{A76D9E5B-5908-440E-9B4B-7541B60CEA29}" destId="{0306B189-D2EE-4295-8820-78F41CBD70C0}" srcOrd="2" destOrd="0" presId="urn:microsoft.com/office/officeart/2005/8/layout/equation1"/>
    <dgm:cxn modelId="{7442B873-0F36-4DD1-96EE-0BCA276267D7}" type="presParOf" srcId="{A76D9E5B-5908-440E-9B4B-7541B60CEA29}" destId="{37FCA4CC-87BB-4818-9A4A-FA0DDA7775F1}" srcOrd="3" destOrd="0" presId="urn:microsoft.com/office/officeart/2005/8/layout/equation1"/>
    <dgm:cxn modelId="{E37F0E78-936E-469D-B101-60901A1C3240}" type="presParOf" srcId="{A76D9E5B-5908-440E-9B4B-7541B60CEA29}" destId="{88047D25-00D4-462C-BA32-537F964088C4}" srcOrd="4" destOrd="0" presId="urn:microsoft.com/office/officeart/2005/8/layout/equation1"/>
    <dgm:cxn modelId="{58E66626-7109-412B-926E-BB52AA267416}" type="presParOf" srcId="{A76D9E5B-5908-440E-9B4B-7541B60CEA29}" destId="{B60A343C-0FD9-403A-AF9D-8F44F9D8C0C6}" srcOrd="5" destOrd="0" presId="urn:microsoft.com/office/officeart/2005/8/layout/equation1"/>
    <dgm:cxn modelId="{D81B146B-D6A8-41B3-9B0B-45EE4E55206B}" type="presParOf" srcId="{A76D9E5B-5908-440E-9B4B-7541B60CEA29}" destId="{C1B1A3E6-C3F3-4C0E-9D97-1A6C9635F469}" srcOrd="6" destOrd="0" presId="urn:microsoft.com/office/officeart/2005/8/layout/equation1"/>
    <dgm:cxn modelId="{0DED5E02-D9CA-4A60-A15C-43BE47AD5CB5}" type="presParOf" srcId="{A76D9E5B-5908-440E-9B4B-7541B60CEA29}" destId="{C550EB9D-B252-46D0-87A7-B33C2D341929}" srcOrd="7" destOrd="0" presId="urn:microsoft.com/office/officeart/2005/8/layout/equation1"/>
    <dgm:cxn modelId="{D6AB7D91-960E-4C3F-A784-3781D143F57D}" type="presParOf" srcId="{A76D9E5B-5908-440E-9B4B-7541B60CEA29}" destId="{FE6CEDB3-5449-4DBA-A740-BE7978DEC38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9EA014-C9E3-47BF-91AC-CEA3284D1F0D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C886EE-9E50-4770-9895-D89273A23503}">
      <dgm:prSet phldrT="[Text]"/>
      <dgm:spPr/>
      <dgm:t>
        <a:bodyPr/>
        <a:lstStyle/>
        <a:p>
          <a:endParaRPr lang="en-US" dirty="0"/>
        </a:p>
      </dgm:t>
    </dgm:pt>
    <dgm:pt modelId="{06A94608-F7DE-4720-99F7-17B916074BA7}" type="parTrans" cxnId="{379FF8B8-5F96-412F-99CD-28F90CA2DCF9}">
      <dgm:prSet/>
      <dgm:spPr/>
      <dgm:t>
        <a:bodyPr/>
        <a:lstStyle/>
        <a:p>
          <a:endParaRPr lang="en-US"/>
        </a:p>
      </dgm:t>
    </dgm:pt>
    <dgm:pt modelId="{E7AC7B42-CA32-4728-B375-84EA21730684}" type="sibTrans" cxnId="{379FF8B8-5F96-412F-99CD-28F90CA2DCF9}">
      <dgm:prSet/>
      <dgm:spPr/>
      <dgm:t>
        <a:bodyPr/>
        <a:lstStyle/>
        <a:p>
          <a:endParaRPr lang="en-US"/>
        </a:p>
      </dgm:t>
    </dgm:pt>
    <dgm:pt modelId="{04801B26-D62F-46F6-8D06-AA8E7D4759D8}">
      <dgm:prSet phldrT="[Text]" phldr="1"/>
      <dgm:spPr/>
      <dgm:t>
        <a:bodyPr/>
        <a:lstStyle/>
        <a:p>
          <a:endParaRPr lang="en-US"/>
        </a:p>
      </dgm:t>
    </dgm:pt>
    <dgm:pt modelId="{AA524C99-C4D9-44D3-A6FF-0184E9A15DFB}" type="parTrans" cxnId="{5DE25AD2-208E-42F3-822A-B47E4CC22193}">
      <dgm:prSet/>
      <dgm:spPr/>
      <dgm:t>
        <a:bodyPr/>
        <a:lstStyle/>
        <a:p>
          <a:endParaRPr lang="en-US"/>
        </a:p>
      </dgm:t>
    </dgm:pt>
    <dgm:pt modelId="{301AA6AC-5CBD-45BF-823B-3520F22EE080}" type="sibTrans" cxnId="{5DE25AD2-208E-42F3-822A-B47E4CC22193}">
      <dgm:prSet/>
      <dgm:spPr/>
      <dgm:t>
        <a:bodyPr/>
        <a:lstStyle/>
        <a:p>
          <a:endParaRPr lang="en-US"/>
        </a:p>
      </dgm:t>
    </dgm:pt>
    <dgm:pt modelId="{C8D3BC41-BAF0-40A0-BD9A-CA5B1F086797}">
      <dgm:prSet phldrT="[Text]" phldr="1"/>
      <dgm:spPr/>
      <dgm:t>
        <a:bodyPr/>
        <a:lstStyle/>
        <a:p>
          <a:endParaRPr lang="en-US" dirty="0"/>
        </a:p>
      </dgm:t>
    </dgm:pt>
    <dgm:pt modelId="{976F5B77-F3D9-4F8C-905D-6490143696F5}" type="parTrans" cxnId="{222B48FA-4747-4BC7-BB97-6095E77F0A5C}">
      <dgm:prSet/>
      <dgm:spPr/>
      <dgm:t>
        <a:bodyPr/>
        <a:lstStyle/>
        <a:p>
          <a:endParaRPr lang="en-US"/>
        </a:p>
      </dgm:t>
    </dgm:pt>
    <dgm:pt modelId="{DB8EE919-E350-411A-B67C-12C89FDAE7AB}" type="sibTrans" cxnId="{222B48FA-4747-4BC7-BB97-6095E77F0A5C}">
      <dgm:prSet/>
      <dgm:spPr/>
      <dgm:t>
        <a:bodyPr/>
        <a:lstStyle/>
        <a:p>
          <a:endParaRPr lang="en-US"/>
        </a:p>
      </dgm:t>
    </dgm:pt>
    <dgm:pt modelId="{4CBFCDAF-A585-4392-BE41-3259F9A96F6D}">
      <dgm:prSet phldrT="[Text]" phldr="1"/>
      <dgm:spPr/>
      <dgm:t>
        <a:bodyPr/>
        <a:lstStyle/>
        <a:p>
          <a:endParaRPr lang="en-US" dirty="0"/>
        </a:p>
      </dgm:t>
    </dgm:pt>
    <dgm:pt modelId="{ABE3FDCD-A120-470C-83A6-514BF427E3C9}" type="parTrans" cxnId="{468E582A-E271-4FA1-8EB7-4AD87C34373D}">
      <dgm:prSet/>
      <dgm:spPr/>
      <dgm:t>
        <a:bodyPr/>
        <a:lstStyle/>
        <a:p>
          <a:endParaRPr lang="en-US"/>
        </a:p>
      </dgm:t>
    </dgm:pt>
    <dgm:pt modelId="{BB4F3BBD-2942-4305-BC79-E23C7E0900D5}" type="sibTrans" cxnId="{468E582A-E271-4FA1-8EB7-4AD87C34373D}">
      <dgm:prSet/>
      <dgm:spPr/>
      <dgm:t>
        <a:bodyPr/>
        <a:lstStyle/>
        <a:p>
          <a:endParaRPr lang="en-US"/>
        </a:p>
      </dgm:t>
    </dgm:pt>
    <dgm:pt modelId="{DDE22912-117A-4D82-883F-B3E888142E03}">
      <dgm:prSet phldrT="[Text]" phldr="1"/>
      <dgm:spPr/>
      <dgm:t>
        <a:bodyPr/>
        <a:lstStyle/>
        <a:p>
          <a:endParaRPr lang="en-US" dirty="0"/>
        </a:p>
      </dgm:t>
    </dgm:pt>
    <dgm:pt modelId="{811E0130-6B1B-4FF7-9E29-969DED3C296E}" type="parTrans" cxnId="{0A4080AD-578E-436C-A731-C8FFF24288A1}">
      <dgm:prSet/>
      <dgm:spPr/>
      <dgm:t>
        <a:bodyPr/>
        <a:lstStyle/>
        <a:p>
          <a:endParaRPr lang="en-US"/>
        </a:p>
      </dgm:t>
    </dgm:pt>
    <dgm:pt modelId="{34DC750D-79CD-4BC7-81CC-527B195867C3}" type="sibTrans" cxnId="{0A4080AD-578E-436C-A731-C8FFF24288A1}">
      <dgm:prSet/>
      <dgm:spPr/>
      <dgm:t>
        <a:bodyPr/>
        <a:lstStyle/>
        <a:p>
          <a:endParaRPr lang="en-US"/>
        </a:p>
      </dgm:t>
    </dgm:pt>
    <dgm:pt modelId="{ECE9DD99-01AE-40D2-ADC9-F8FA02DE24C7}">
      <dgm:prSet phldrT="[Text]" phldr="1"/>
      <dgm:spPr/>
      <dgm:t>
        <a:bodyPr/>
        <a:lstStyle/>
        <a:p>
          <a:endParaRPr lang="en-US"/>
        </a:p>
      </dgm:t>
    </dgm:pt>
    <dgm:pt modelId="{07AA9C09-B27C-4D1D-AC79-2FDC82C35B42}" type="parTrans" cxnId="{17E2AEA3-2635-4479-BF73-A408240E8F70}">
      <dgm:prSet/>
      <dgm:spPr/>
      <dgm:t>
        <a:bodyPr/>
        <a:lstStyle/>
        <a:p>
          <a:endParaRPr lang="en-US"/>
        </a:p>
      </dgm:t>
    </dgm:pt>
    <dgm:pt modelId="{F3FD02DA-C548-4291-BB27-B14695773893}" type="sibTrans" cxnId="{17E2AEA3-2635-4479-BF73-A408240E8F70}">
      <dgm:prSet/>
      <dgm:spPr/>
      <dgm:t>
        <a:bodyPr/>
        <a:lstStyle/>
        <a:p>
          <a:endParaRPr lang="en-US"/>
        </a:p>
      </dgm:t>
    </dgm:pt>
    <dgm:pt modelId="{E5C6F463-07E2-4BA4-B2AC-0ADE9E5689A5}">
      <dgm:prSet phldrT="[Text]" phldr="1"/>
      <dgm:spPr/>
      <dgm:t>
        <a:bodyPr/>
        <a:lstStyle/>
        <a:p>
          <a:endParaRPr lang="en-US" dirty="0"/>
        </a:p>
      </dgm:t>
    </dgm:pt>
    <dgm:pt modelId="{3560B1FA-D18D-4128-A643-DDA44758D501}" type="parTrans" cxnId="{D763413B-C14B-488B-955D-C99FF119EC1A}">
      <dgm:prSet/>
      <dgm:spPr/>
      <dgm:t>
        <a:bodyPr/>
        <a:lstStyle/>
        <a:p>
          <a:endParaRPr lang="en-US"/>
        </a:p>
      </dgm:t>
    </dgm:pt>
    <dgm:pt modelId="{23F1D616-5232-423D-A2DC-D413E85E3BC0}" type="sibTrans" cxnId="{D763413B-C14B-488B-955D-C99FF119EC1A}">
      <dgm:prSet/>
      <dgm:spPr/>
      <dgm:t>
        <a:bodyPr/>
        <a:lstStyle/>
        <a:p>
          <a:endParaRPr lang="en-US"/>
        </a:p>
      </dgm:t>
    </dgm:pt>
    <dgm:pt modelId="{81AC8B2E-93E1-485A-9F0E-59CB2F1B089B}">
      <dgm:prSet phldrT="[Text]" phldr="1"/>
      <dgm:spPr/>
      <dgm:t>
        <a:bodyPr/>
        <a:lstStyle/>
        <a:p>
          <a:endParaRPr lang="en-US"/>
        </a:p>
      </dgm:t>
    </dgm:pt>
    <dgm:pt modelId="{45F11174-82E8-446A-8F1C-EEBEB6BC577C}" type="parTrans" cxnId="{39851F48-6F26-4AEC-908C-161583CFAFDD}">
      <dgm:prSet/>
      <dgm:spPr/>
      <dgm:t>
        <a:bodyPr/>
        <a:lstStyle/>
        <a:p>
          <a:endParaRPr lang="en-US"/>
        </a:p>
      </dgm:t>
    </dgm:pt>
    <dgm:pt modelId="{44AFDF7F-32F3-4712-8F4B-45E111954119}" type="sibTrans" cxnId="{39851F48-6F26-4AEC-908C-161583CFAFDD}">
      <dgm:prSet/>
      <dgm:spPr/>
      <dgm:t>
        <a:bodyPr/>
        <a:lstStyle/>
        <a:p>
          <a:endParaRPr lang="en-US"/>
        </a:p>
      </dgm:t>
    </dgm:pt>
    <dgm:pt modelId="{472AC0B7-40DD-4557-A349-1C9DE9BCF6F1}" type="pres">
      <dgm:prSet presAssocID="{B39EA014-C9E3-47BF-91AC-CEA3284D1F0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D1E92CCC-DB9F-4C7F-B05E-18611081DF7A}" type="pres">
      <dgm:prSet presAssocID="{B39EA014-C9E3-47BF-91AC-CEA3284D1F0D}" presName="children" presStyleCnt="0"/>
      <dgm:spPr/>
    </dgm:pt>
    <dgm:pt modelId="{DC53CA72-726C-4159-8481-0E739BDE2F65}" type="pres">
      <dgm:prSet presAssocID="{B39EA014-C9E3-47BF-91AC-CEA3284D1F0D}" presName="child1group" presStyleCnt="0"/>
      <dgm:spPr/>
    </dgm:pt>
    <dgm:pt modelId="{A0CD100E-8617-4996-B1FD-6F08AB2DBD3F}" type="pres">
      <dgm:prSet presAssocID="{B39EA014-C9E3-47BF-91AC-CEA3284D1F0D}" presName="child1" presStyleLbl="bgAcc1" presStyleIdx="0" presStyleCnt="4" custScaleX="76959" custScaleY="146918"/>
      <dgm:spPr/>
    </dgm:pt>
    <dgm:pt modelId="{DFFE7AB4-0C98-443E-B345-54B1A5766B0C}" type="pres">
      <dgm:prSet presAssocID="{B39EA014-C9E3-47BF-91AC-CEA3284D1F0D}" presName="child1Text" presStyleLbl="bgAcc1" presStyleIdx="0" presStyleCnt="4">
        <dgm:presLayoutVars>
          <dgm:bulletEnabled val="1"/>
        </dgm:presLayoutVars>
      </dgm:prSet>
      <dgm:spPr/>
    </dgm:pt>
    <dgm:pt modelId="{DD829A2F-7CC6-4FCA-9E18-0634F063742F}" type="pres">
      <dgm:prSet presAssocID="{B39EA014-C9E3-47BF-91AC-CEA3284D1F0D}" presName="child2group" presStyleCnt="0"/>
      <dgm:spPr/>
    </dgm:pt>
    <dgm:pt modelId="{9354935F-22E5-4299-8ABF-4D4D0E1673DF}" type="pres">
      <dgm:prSet presAssocID="{B39EA014-C9E3-47BF-91AC-CEA3284D1F0D}" presName="child2" presStyleLbl="bgAcc1" presStyleIdx="1" presStyleCnt="4" custScaleX="78784" custScaleY="149919" custLinFactNeighborX="15534" custLinFactNeighborY="543"/>
      <dgm:spPr/>
    </dgm:pt>
    <dgm:pt modelId="{EC4BD749-FBEE-4F94-9889-1BCCD0796F87}" type="pres">
      <dgm:prSet presAssocID="{B39EA014-C9E3-47BF-91AC-CEA3284D1F0D}" presName="child2Text" presStyleLbl="bgAcc1" presStyleIdx="1" presStyleCnt="4">
        <dgm:presLayoutVars>
          <dgm:bulletEnabled val="1"/>
        </dgm:presLayoutVars>
      </dgm:prSet>
      <dgm:spPr/>
    </dgm:pt>
    <dgm:pt modelId="{184D3DBF-7F17-4CDB-AA6D-ED18BA778BF3}" type="pres">
      <dgm:prSet presAssocID="{B39EA014-C9E3-47BF-91AC-CEA3284D1F0D}" presName="child3group" presStyleCnt="0"/>
      <dgm:spPr/>
    </dgm:pt>
    <dgm:pt modelId="{912F8A98-39C4-4DDA-B957-D3857D903465}" type="pres">
      <dgm:prSet presAssocID="{B39EA014-C9E3-47BF-91AC-CEA3284D1F0D}" presName="child3" presStyleLbl="bgAcc1" presStyleIdx="2" presStyleCnt="4" custScaleX="71389" custScaleY="143819" custLinFactNeighborX="22092" custLinFactNeighborY="-22945"/>
      <dgm:spPr/>
    </dgm:pt>
    <dgm:pt modelId="{0F62B606-B543-4406-81BE-C04A7EC120C9}" type="pres">
      <dgm:prSet presAssocID="{B39EA014-C9E3-47BF-91AC-CEA3284D1F0D}" presName="child3Text" presStyleLbl="bgAcc1" presStyleIdx="2" presStyleCnt="4">
        <dgm:presLayoutVars>
          <dgm:bulletEnabled val="1"/>
        </dgm:presLayoutVars>
      </dgm:prSet>
      <dgm:spPr/>
    </dgm:pt>
    <dgm:pt modelId="{DE1611FA-79DC-401E-8BC6-54269FFA1B72}" type="pres">
      <dgm:prSet presAssocID="{B39EA014-C9E3-47BF-91AC-CEA3284D1F0D}" presName="child4group" presStyleCnt="0"/>
      <dgm:spPr/>
    </dgm:pt>
    <dgm:pt modelId="{2534008A-A62A-4A28-9AA2-4A2AFA3B174A}" type="pres">
      <dgm:prSet presAssocID="{B39EA014-C9E3-47BF-91AC-CEA3284D1F0D}" presName="child4" presStyleLbl="bgAcc1" presStyleIdx="3" presStyleCnt="4" custScaleX="73959" custScaleY="144116" custLinFactNeighborX="3501" custLinFactNeighborY="-22945"/>
      <dgm:spPr/>
    </dgm:pt>
    <dgm:pt modelId="{ADEC16C8-B540-4358-9A6E-4EEDFD041863}" type="pres">
      <dgm:prSet presAssocID="{B39EA014-C9E3-47BF-91AC-CEA3284D1F0D}" presName="child4Text" presStyleLbl="bgAcc1" presStyleIdx="3" presStyleCnt="4">
        <dgm:presLayoutVars>
          <dgm:bulletEnabled val="1"/>
        </dgm:presLayoutVars>
      </dgm:prSet>
      <dgm:spPr/>
    </dgm:pt>
    <dgm:pt modelId="{D7FB6470-0CDE-474F-9957-D7A046BC6C9D}" type="pres">
      <dgm:prSet presAssocID="{B39EA014-C9E3-47BF-91AC-CEA3284D1F0D}" presName="childPlaceholder" presStyleCnt="0"/>
      <dgm:spPr/>
    </dgm:pt>
    <dgm:pt modelId="{E553562B-A438-4C25-82E9-EE2F8E766607}" type="pres">
      <dgm:prSet presAssocID="{B39EA014-C9E3-47BF-91AC-CEA3284D1F0D}" presName="circle" presStyleCnt="0"/>
      <dgm:spPr/>
    </dgm:pt>
    <dgm:pt modelId="{C1E945BA-E6D5-45E5-BC55-1B126D95E57E}" type="pres">
      <dgm:prSet presAssocID="{B39EA014-C9E3-47BF-91AC-CEA3284D1F0D}" presName="quadrant1" presStyleLbl="node1" presStyleIdx="0" presStyleCnt="4" custLinFactNeighborX="6239" custLinFactNeighborY="442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580FF1-302C-45B1-913F-CC636A21AE42}" type="pres">
      <dgm:prSet presAssocID="{B39EA014-C9E3-47BF-91AC-CEA3284D1F0D}" presName="quadrant2" presStyleLbl="node1" presStyleIdx="1" presStyleCnt="4" custLinFactNeighborX="7923" custLinFactNeighborY="4426">
        <dgm:presLayoutVars>
          <dgm:chMax val="1"/>
          <dgm:bulletEnabled val="1"/>
        </dgm:presLayoutVars>
      </dgm:prSet>
      <dgm:spPr/>
    </dgm:pt>
    <dgm:pt modelId="{243A1F20-0409-4465-8426-F7B8D9D6FC85}" type="pres">
      <dgm:prSet presAssocID="{B39EA014-C9E3-47BF-91AC-CEA3284D1F0D}" presName="quadrant3" presStyleLbl="node1" presStyleIdx="2" presStyleCnt="4" custLinFactNeighborX="6754" custLinFactNeighborY="3330">
        <dgm:presLayoutVars>
          <dgm:chMax val="1"/>
          <dgm:bulletEnabled val="1"/>
        </dgm:presLayoutVars>
      </dgm:prSet>
      <dgm:spPr/>
    </dgm:pt>
    <dgm:pt modelId="{3CA76DAA-9600-4B74-8EB4-A891C5B9091D}" type="pres">
      <dgm:prSet presAssocID="{B39EA014-C9E3-47BF-91AC-CEA3284D1F0D}" presName="quadrant4" presStyleLbl="node1" presStyleIdx="3" presStyleCnt="4" custLinFactNeighborX="6239" custLinFactNeighborY="2824">
        <dgm:presLayoutVars>
          <dgm:chMax val="1"/>
          <dgm:bulletEnabled val="1"/>
        </dgm:presLayoutVars>
      </dgm:prSet>
      <dgm:spPr/>
    </dgm:pt>
    <dgm:pt modelId="{9190461B-3D74-4F28-8521-25B62626EEB6}" type="pres">
      <dgm:prSet presAssocID="{B39EA014-C9E3-47BF-91AC-CEA3284D1F0D}" presName="quadrantPlaceholder" presStyleCnt="0"/>
      <dgm:spPr/>
    </dgm:pt>
    <dgm:pt modelId="{EBDBF3B5-E0FD-4355-AB57-DDB370311FB4}" type="pres">
      <dgm:prSet presAssocID="{B39EA014-C9E3-47BF-91AC-CEA3284D1F0D}" presName="center1" presStyleLbl="fgShp" presStyleIdx="0" presStyleCnt="2" custLinFactNeighborX="23750" custLinFactNeighborY="-2170"/>
      <dgm:spPr>
        <a:solidFill>
          <a:schemeClr val="accent1"/>
        </a:solidFill>
        <a:ln>
          <a:solidFill>
            <a:schemeClr val="accent1"/>
          </a:solidFill>
        </a:ln>
      </dgm:spPr>
    </dgm:pt>
    <dgm:pt modelId="{FFF6276E-67C7-431B-B5DD-D2F632C2C446}" type="pres">
      <dgm:prSet presAssocID="{B39EA014-C9E3-47BF-91AC-CEA3284D1F0D}" presName="center2" presStyleLbl="fgShp" presStyleIdx="1" presStyleCnt="2" custLinFactNeighborX="19083" custLinFactNeighborY="4919"/>
      <dgm:spPr>
        <a:solidFill>
          <a:schemeClr val="accent1"/>
        </a:solidFill>
        <a:ln>
          <a:solidFill>
            <a:schemeClr val="accent1"/>
          </a:solidFill>
        </a:ln>
      </dgm:spPr>
    </dgm:pt>
  </dgm:ptLst>
  <dgm:cxnLst>
    <dgm:cxn modelId="{17E2AEA3-2635-4479-BF73-A408240E8F70}" srcId="{DDE22912-117A-4D82-883F-B3E888142E03}" destId="{ECE9DD99-01AE-40D2-ADC9-F8FA02DE24C7}" srcOrd="0" destOrd="0" parTransId="{07AA9C09-B27C-4D1D-AC79-2FDC82C35B42}" sibTransId="{F3FD02DA-C548-4291-BB27-B14695773893}"/>
    <dgm:cxn modelId="{D763413B-C14B-488B-955D-C99FF119EC1A}" srcId="{B39EA014-C9E3-47BF-91AC-CEA3284D1F0D}" destId="{E5C6F463-07E2-4BA4-B2AC-0ADE9E5689A5}" srcOrd="3" destOrd="0" parTransId="{3560B1FA-D18D-4128-A643-DDA44758D501}" sibTransId="{23F1D616-5232-423D-A2DC-D413E85E3BC0}"/>
    <dgm:cxn modelId="{468E582A-E271-4FA1-8EB7-4AD87C34373D}" srcId="{C8D3BC41-BAF0-40A0-BD9A-CA5B1F086797}" destId="{4CBFCDAF-A585-4392-BE41-3259F9A96F6D}" srcOrd="0" destOrd="0" parTransId="{ABE3FDCD-A120-470C-83A6-514BF427E3C9}" sibTransId="{BB4F3BBD-2942-4305-BC79-E23C7E0900D5}"/>
    <dgm:cxn modelId="{E860BD49-BC66-4B4D-840B-8B7FE5EA222F}" type="presOf" srcId="{B39EA014-C9E3-47BF-91AC-CEA3284D1F0D}" destId="{472AC0B7-40DD-4557-A349-1C9DE9BCF6F1}" srcOrd="0" destOrd="0" presId="urn:microsoft.com/office/officeart/2005/8/layout/cycle4"/>
    <dgm:cxn modelId="{490F7A02-8E12-43A7-9548-B2BD65975C15}" type="presOf" srcId="{E5C6F463-07E2-4BA4-B2AC-0ADE9E5689A5}" destId="{3CA76DAA-9600-4B74-8EB4-A891C5B9091D}" srcOrd="0" destOrd="0" presId="urn:microsoft.com/office/officeart/2005/8/layout/cycle4"/>
    <dgm:cxn modelId="{389A7743-F935-4EB6-9448-A331E0334937}" type="presOf" srcId="{ECE9DD99-01AE-40D2-ADC9-F8FA02DE24C7}" destId="{0F62B606-B543-4406-81BE-C04A7EC120C9}" srcOrd="1" destOrd="0" presId="urn:microsoft.com/office/officeart/2005/8/layout/cycle4"/>
    <dgm:cxn modelId="{4E283C6C-B5FC-4235-856D-826127782458}" type="presOf" srcId="{04801B26-D62F-46F6-8D06-AA8E7D4759D8}" destId="{DFFE7AB4-0C98-443E-B345-54B1A5766B0C}" srcOrd="1" destOrd="0" presId="urn:microsoft.com/office/officeart/2005/8/layout/cycle4"/>
    <dgm:cxn modelId="{34EB9914-ACA2-43E7-87B7-5E0D5A57DB4E}" type="presOf" srcId="{69C886EE-9E50-4770-9895-D89273A23503}" destId="{C1E945BA-E6D5-45E5-BC55-1B126D95E57E}" srcOrd="0" destOrd="0" presId="urn:microsoft.com/office/officeart/2005/8/layout/cycle4"/>
    <dgm:cxn modelId="{379FF8B8-5F96-412F-99CD-28F90CA2DCF9}" srcId="{B39EA014-C9E3-47BF-91AC-CEA3284D1F0D}" destId="{69C886EE-9E50-4770-9895-D89273A23503}" srcOrd="0" destOrd="0" parTransId="{06A94608-F7DE-4720-99F7-17B916074BA7}" sibTransId="{E7AC7B42-CA32-4728-B375-84EA21730684}"/>
    <dgm:cxn modelId="{D8097CFC-1B4F-43A4-A7D2-F860AF94E4BA}" type="presOf" srcId="{C8D3BC41-BAF0-40A0-BD9A-CA5B1F086797}" destId="{50580FF1-302C-45B1-913F-CC636A21AE42}" srcOrd="0" destOrd="0" presId="urn:microsoft.com/office/officeart/2005/8/layout/cycle4"/>
    <dgm:cxn modelId="{FFEC4491-7C8F-4B35-96A1-3583A88BFAD6}" type="presOf" srcId="{81AC8B2E-93E1-485A-9F0E-59CB2F1B089B}" destId="{2534008A-A62A-4A28-9AA2-4A2AFA3B174A}" srcOrd="0" destOrd="0" presId="urn:microsoft.com/office/officeart/2005/8/layout/cycle4"/>
    <dgm:cxn modelId="{6328E0F0-3D0B-4C88-8645-E8B6C733202A}" type="presOf" srcId="{4CBFCDAF-A585-4392-BE41-3259F9A96F6D}" destId="{9354935F-22E5-4299-8ABF-4D4D0E1673DF}" srcOrd="0" destOrd="0" presId="urn:microsoft.com/office/officeart/2005/8/layout/cycle4"/>
    <dgm:cxn modelId="{A7DF9E98-7EDD-4527-B38D-6B4B450F998B}" type="presOf" srcId="{DDE22912-117A-4D82-883F-B3E888142E03}" destId="{243A1F20-0409-4465-8426-F7B8D9D6FC85}" srcOrd="0" destOrd="0" presId="urn:microsoft.com/office/officeart/2005/8/layout/cycle4"/>
    <dgm:cxn modelId="{222B48FA-4747-4BC7-BB97-6095E77F0A5C}" srcId="{B39EA014-C9E3-47BF-91AC-CEA3284D1F0D}" destId="{C8D3BC41-BAF0-40A0-BD9A-CA5B1F086797}" srcOrd="1" destOrd="0" parTransId="{976F5B77-F3D9-4F8C-905D-6490143696F5}" sibTransId="{DB8EE919-E350-411A-B67C-12C89FDAE7AB}"/>
    <dgm:cxn modelId="{542DC6E9-3884-4CA3-8FD4-624256B0FFCE}" type="presOf" srcId="{04801B26-D62F-46F6-8D06-AA8E7D4759D8}" destId="{A0CD100E-8617-4996-B1FD-6F08AB2DBD3F}" srcOrd="0" destOrd="0" presId="urn:microsoft.com/office/officeart/2005/8/layout/cycle4"/>
    <dgm:cxn modelId="{5C02313E-88E7-499B-92A6-D43C1D86BF3F}" type="presOf" srcId="{ECE9DD99-01AE-40D2-ADC9-F8FA02DE24C7}" destId="{912F8A98-39C4-4DDA-B957-D3857D903465}" srcOrd="0" destOrd="0" presId="urn:microsoft.com/office/officeart/2005/8/layout/cycle4"/>
    <dgm:cxn modelId="{03FBBDE9-F8CA-4331-BD8D-866B6DBFEFBA}" type="presOf" srcId="{4CBFCDAF-A585-4392-BE41-3259F9A96F6D}" destId="{EC4BD749-FBEE-4F94-9889-1BCCD0796F87}" srcOrd="1" destOrd="0" presId="urn:microsoft.com/office/officeart/2005/8/layout/cycle4"/>
    <dgm:cxn modelId="{0A4080AD-578E-436C-A731-C8FFF24288A1}" srcId="{B39EA014-C9E3-47BF-91AC-CEA3284D1F0D}" destId="{DDE22912-117A-4D82-883F-B3E888142E03}" srcOrd="2" destOrd="0" parTransId="{811E0130-6B1B-4FF7-9E29-969DED3C296E}" sibTransId="{34DC750D-79CD-4BC7-81CC-527B195867C3}"/>
    <dgm:cxn modelId="{0FE9FAF1-1124-4252-AF6F-DC2A78A83F0E}" type="presOf" srcId="{81AC8B2E-93E1-485A-9F0E-59CB2F1B089B}" destId="{ADEC16C8-B540-4358-9A6E-4EEDFD041863}" srcOrd="1" destOrd="0" presId="urn:microsoft.com/office/officeart/2005/8/layout/cycle4"/>
    <dgm:cxn modelId="{39851F48-6F26-4AEC-908C-161583CFAFDD}" srcId="{E5C6F463-07E2-4BA4-B2AC-0ADE9E5689A5}" destId="{81AC8B2E-93E1-485A-9F0E-59CB2F1B089B}" srcOrd="0" destOrd="0" parTransId="{45F11174-82E8-446A-8F1C-EEBEB6BC577C}" sibTransId="{44AFDF7F-32F3-4712-8F4B-45E111954119}"/>
    <dgm:cxn modelId="{5DE25AD2-208E-42F3-822A-B47E4CC22193}" srcId="{69C886EE-9E50-4770-9895-D89273A23503}" destId="{04801B26-D62F-46F6-8D06-AA8E7D4759D8}" srcOrd="0" destOrd="0" parTransId="{AA524C99-C4D9-44D3-A6FF-0184E9A15DFB}" sibTransId="{301AA6AC-5CBD-45BF-823B-3520F22EE080}"/>
    <dgm:cxn modelId="{6F67C085-D660-4F45-BCE4-CB56B303E1D3}" type="presParOf" srcId="{472AC0B7-40DD-4557-A349-1C9DE9BCF6F1}" destId="{D1E92CCC-DB9F-4C7F-B05E-18611081DF7A}" srcOrd="0" destOrd="0" presId="urn:microsoft.com/office/officeart/2005/8/layout/cycle4"/>
    <dgm:cxn modelId="{D05D45AB-B366-4BC9-9F68-6A9D82763CDB}" type="presParOf" srcId="{D1E92CCC-DB9F-4C7F-B05E-18611081DF7A}" destId="{DC53CA72-726C-4159-8481-0E739BDE2F65}" srcOrd="0" destOrd="0" presId="urn:microsoft.com/office/officeart/2005/8/layout/cycle4"/>
    <dgm:cxn modelId="{0878CD94-E7A3-4CEE-A186-8255909C8F09}" type="presParOf" srcId="{DC53CA72-726C-4159-8481-0E739BDE2F65}" destId="{A0CD100E-8617-4996-B1FD-6F08AB2DBD3F}" srcOrd="0" destOrd="0" presId="urn:microsoft.com/office/officeart/2005/8/layout/cycle4"/>
    <dgm:cxn modelId="{3770612F-869D-4418-B9A5-B75283AF4934}" type="presParOf" srcId="{DC53CA72-726C-4159-8481-0E739BDE2F65}" destId="{DFFE7AB4-0C98-443E-B345-54B1A5766B0C}" srcOrd="1" destOrd="0" presId="urn:microsoft.com/office/officeart/2005/8/layout/cycle4"/>
    <dgm:cxn modelId="{880D040D-C371-4446-819A-AF777F3C6376}" type="presParOf" srcId="{D1E92CCC-DB9F-4C7F-B05E-18611081DF7A}" destId="{DD829A2F-7CC6-4FCA-9E18-0634F063742F}" srcOrd="1" destOrd="0" presId="urn:microsoft.com/office/officeart/2005/8/layout/cycle4"/>
    <dgm:cxn modelId="{55E3F1F0-708C-4532-AD97-A44825D78728}" type="presParOf" srcId="{DD829A2F-7CC6-4FCA-9E18-0634F063742F}" destId="{9354935F-22E5-4299-8ABF-4D4D0E1673DF}" srcOrd="0" destOrd="0" presId="urn:microsoft.com/office/officeart/2005/8/layout/cycle4"/>
    <dgm:cxn modelId="{4ECCB4C1-6D9B-4B0F-9D70-F241D29C8164}" type="presParOf" srcId="{DD829A2F-7CC6-4FCA-9E18-0634F063742F}" destId="{EC4BD749-FBEE-4F94-9889-1BCCD0796F87}" srcOrd="1" destOrd="0" presId="urn:microsoft.com/office/officeart/2005/8/layout/cycle4"/>
    <dgm:cxn modelId="{A016BAE8-CA69-44CE-8541-44152C245E45}" type="presParOf" srcId="{D1E92CCC-DB9F-4C7F-B05E-18611081DF7A}" destId="{184D3DBF-7F17-4CDB-AA6D-ED18BA778BF3}" srcOrd="2" destOrd="0" presId="urn:microsoft.com/office/officeart/2005/8/layout/cycle4"/>
    <dgm:cxn modelId="{E2CD062E-6321-4FBE-B4B0-6702E3A585F5}" type="presParOf" srcId="{184D3DBF-7F17-4CDB-AA6D-ED18BA778BF3}" destId="{912F8A98-39C4-4DDA-B957-D3857D903465}" srcOrd="0" destOrd="0" presId="urn:microsoft.com/office/officeart/2005/8/layout/cycle4"/>
    <dgm:cxn modelId="{A8BABE2B-04BA-45EB-8280-E05B225B5E3C}" type="presParOf" srcId="{184D3DBF-7F17-4CDB-AA6D-ED18BA778BF3}" destId="{0F62B606-B543-4406-81BE-C04A7EC120C9}" srcOrd="1" destOrd="0" presId="urn:microsoft.com/office/officeart/2005/8/layout/cycle4"/>
    <dgm:cxn modelId="{961E5149-0C1C-4C87-ADEB-26C1C6EACBC5}" type="presParOf" srcId="{D1E92CCC-DB9F-4C7F-B05E-18611081DF7A}" destId="{DE1611FA-79DC-401E-8BC6-54269FFA1B72}" srcOrd="3" destOrd="0" presId="urn:microsoft.com/office/officeart/2005/8/layout/cycle4"/>
    <dgm:cxn modelId="{C28E53A0-0EC4-429D-9B30-C0F311A7FB93}" type="presParOf" srcId="{DE1611FA-79DC-401E-8BC6-54269FFA1B72}" destId="{2534008A-A62A-4A28-9AA2-4A2AFA3B174A}" srcOrd="0" destOrd="0" presId="urn:microsoft.com/office/officeart/2005/8/layout/cycle4"/>
    <dgm:cxn modelId="{C51DDE78-F9A8-4E43-A930-5D1652D17C4B}" type="presParOf" srcId="{DE1611FA-79DC-401E-8BC6-54269FFA1B72}" destId="{ADEC16C8-B540-4358-9A6E-4EEDFD041863}" srcOrd="1" destOrd="0" presId="urn:microsoft.com/office/officeart/2005/8/layout/cycle4"/>
    <dgm:cxn modelId="{CB0D73EB-7E78-415E-98AD-8BEF5D803558}" type="presParOf" srcId="{D1E92CCC-DB9F-4C7F-B05E-18611081DF7A}" destId="{D7FB6470-0CDE-474F-9957-D7A046BC6C9D}" srcOrd="4" destOrd="0" presId="urn:microsoft.com/office/officeart/2005/8/layout/cycle4"/>
    <dgm:cxn modelId="{3FB25383-5775-4F5B-9154-63057DC6AB6F}" type="presParOf" srcId="{472AC0B7-40DD-4557-A349-1C9DE9BCF6F1}" destId="{E553562B-A438-4C25-82E9-EE2F8E766607}" srcOrd="1" destOrd="0" presId="urn:microsoft.com/office/officeart/2005/8/layout/cycle4"/>
    <dgm:cxn modelId="{B0B882D6-C24E-427F-B186-19B5C87F870E}" type="presParOf" srcId="{E553562B-A438-4C25-82E9-EE2F8E766607}" destId="{C1E945BA-E6D5-45E5-BC55-1B126D95E57E}" srcOrd="0" destOrd="0" presId="urn:microsoft.com/office/officeart/2005/8/layout/cycle4"/>
    <dgm:cxn modelId="{95E1C68D-386D-47DB-9150-21498DD61935}" type="presParOf" srcId="{E553562B-A438-4C25-82E9-EE2F8E766607}" destId="{50580FF1-302C-45B1-913F-CC636A21AE42}" srcOrd="1" destOrd="0" presId="urn:microsoft.com/office/officeart/2005/8/layout/cycle4"/>
    <dgm:cxn modelId="{2FEE321A-EFDB-4116-BA28-FC9C9691FBCE}" type="presParOf" srcId="{E553562B-A438-4C25-82E9-EE2F8E766607}" destId="{243A1F20-0409-4465-8426-F7B8D9D6FC85}" srcOrd="2" destOrd="0" presId="urn:microsoft.com/office/officeart/2005/8/layout/cycle4"/>
    <dgm:cxn modelId="{B2DAE70E-E6EB-418D-9DBB-209B756071F8}" type="presParOf" srcId="{E553562B-A438-4C25-82E9-EE2F8E766607}" destId="{3CA76DAA-9600-4B74-8EB4-A891C5B9091D}" srcOrd="3" destOrd="0" presId="urn:microsoft.com/office/officeart/2005/8/layout/cycle4"/>
    <dgm:cxn modelId="{A1FCCDEE-99BA-49EA-B8D6-86BB9D151879}" type="presParOf" srcId="{E553562B-A438-4C25-82E9-EE2F8E766607}" destId="{9190461B-3D74-4F28-8521-25B62626EEB6}" srcOrd="4" destOrd="0" presId="urn:microsoft.com/office/officeart/2005/8/layout/cycle4"/>
    <dgm:cxn modelId="{0AD16865-0B4A-4068-89CA-9FCCBD4A7EF9}" type="presParOf" srcId="{472AC0B7-40DD-4557-A349-1C9DE9BCF6F1}" destId="{EBDBF3B5-E0FD-4355-AB57-DDB370311FB4}" srcOrd="2" destOrd="0" presId="urn:microsoft.com/office/officeart/2005/8/layout/cycle4"/>
    <dgm:cxn modelId="{496A840E-5348-4D7E-9A2D-B3335B9CB424}" type="presParOf" srcId="{472AC0B7-40DD-4557-A349-1C9DE9BCF6F1}" destId="{FFF6276E-67C7-431B-B5DD-D2F632C2C44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9AC9DE-68CC-436B-9E15-9F318A5275B0}">
      <dsp:nvSpPr>
        <dsp:cNvPr id="0" name=""/>
        <dsp:cNvSpPr/>
      </dsp:nvSpPr>
      <dsp:spPr>
        <a:xfrm>
          <a:off x="45045" y="1600206"/>
          <a:ext cx="1625097" cy="14227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BREATHE</a:t>
          </a:r>
        </a:p>
      </dsp:txBody>
      <dsp:txXfrm>
        <a:off x="283035" y="1808570"/>
        <a:ext cx="1149117" cy="1006069"/>
      </dsp:txXfrm>
    </dsp:sp>
    <dsp:sp modelId="{0306B189-D2EE-4295-8820-78F41CBD70C0}">
      <dsp:nvSpPr>
        <dsp:cNvPr id="0" name=""/>
        <dsp:cNvSpPr/>
      </dsp:nvSpPr>
      <dsp:spPr>
        <a:xfrm>
          <a:off x="1611424" y="1385405"/>
          <a:ext cx="1191932" cy="1191932"/>
        </a:xfrm>
        <a:prstGeom prst="mathPlus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69415" y="1841200"/>
        <a:ext cx="875950" cy="280342"/>
      </dsp:txXfrm>
    </dsp:sp>
    <dsp:sp modelId="{88047D25-00D4-462C-BA32-537F964088C4}">
      <dsp:nvSpPr>
        <dsp:cNvPr id="0" name=""/>
        <dsp:cNvSpPr/>
      </dsp:nvSpPr>
      <dsp:spPr>
        <a:xfrm>
          <a:off x="2881913" y="1291752"/>
          <a:ext cx="2160973" cy="12345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rial Black" panose="020B0A04020102020204" pitchFamily="34" charset="0"/>
            </a:rPr>
            <a:t>BREATHE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rial Black" panose="020B0A04020102020204" pitchFamily="34" charset="0"/>
            </a:rPr>
            <a:t>BETTER</a:t>
          </a:r>
          <a:endParaRPr lang="en-US" sz="2100" kern="1200" dirty="0">
            <a:latin typeface="Arial Black" panose="020B0A04020102020204" pitchFamily="34" charset="0"/>
          </a:endParaRPr>
        </a:p>
      </dsp:txBody>
      <dsp:txXfrm>
        <a:off x="3198380" y="1472545"/>
        <a:ext cx="1528039" cy="872947"/>
      </dsp:txXfrm>
    </dsp:sp>
    <dsp:sp modelId="{C1B1A3E6-C3F3-4C0E-9D97-1A6C9635F469}">
      <dsp:nvSpPr>
        <dsp:cNvPr id="0" name=""/>
        <dsp:cNvSpPr/>
      </dsp:nvSpPr>
      <dsp:spPr>
        <a:xfrm>
          <a:off x="5257796" y="1600197"/>
          <a:ext cx="651355" cy="555547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344133" y="1714640"/>
        <a:ext cx="478681" cy="326661"/>
      </dsp:txXfrm>
    </dsp:sp>
    <dsp:sp modelId="{FE6CEDB3-5449-4DBA-A740-BE7978DEC38F}">
      <dsp:nvSpPr>
        <dsp:cNvPr id="0" name=""/>
        <dsp:cNvSpPr/>
      </dsp:nvSpPr>
      <dsp:spPr>
        <a:xfrm>
          <a:off x="6028394" y="1324089"/>
          <a:ext cx="2387481" cy="11014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 Black" panose="020B0A04020102020204" pitchFamily="34" charset="0"/>
            </a:rPr>
            <a:t>LIVE BETTER</a:t>
          </a:r>
          <a:endParaRPr lang="en-US" sz="2400" kern="1200" dirty="0">
            <a:latin typeface="Arial Black" panose="020B0A04020102020204" pitchFamily="34" charset="0"/>
          </a:endParaRPr>
        </a:p>
      </dsp:txBody>
      <dsp:txXfrm>
        <a:off x="6378032" y="1485389"/>
        <a:ext cx="1688205" cy="7788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F8A98-39C4-4DDA-B957-D3857D903465}">
      <dsp:nvSpPr>
        <dsp:cNvPr id="0" name=""/>
        <dsp:cNvSpPr/>
      </dsp:nvSpPr>
      <dsp:spPr>
        <a:xfrm>
          <a:off x="5325779" y="2637949"/>
          <a:ext cx="1711912" cy="2234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/>
        </a:p>
      </dsp:txBody>
      <dsp:txXfrm>
        <a:off x="5874451" y="3231555"/>
        <a:ext cx="1128143" cy="1605329"/>
      </dsp:txXfrm>
    </dsp:sp>
    <dsp:sp modelId="{2534008A-A62A-4A28-9AA2-4A2AFA3B174A}">
      <dsp:nvSpPr>
        <dsp:cNvPr id="0" name=""/>
        <dsp:cNvSpPr/>
      </dsp:nvSpPr>
      <dsp:spPr>
        <a:xfrm>
          <a:off x="936614" y="2635642"/>
          <a:ext cx="1773541" cy="2238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/>
        </a:p>
      </dsp:txBody>
      <dsp:txXfrm>
        <a:off x="972976" y="3231666"/>
        <a:ext cx="1168755" cy="1606261"/>
      </dsp:txXfrm>
    </dsp:sp>
    <dsp:sp modelId="{9354935F-22E5-4299-8ABF-4D4D0E1673DF}">
      <dsp:nvSpPr>
        <dsp:cNvPr id="0" name=""/>
        <dsp:cNvSpPr/>
      </dsp:nvSpPr>
      <dsp:spPr>
        <a:xfrm>
          <a:off x="5079852" y="-345474"/>
          <a:ext cx="1889245" cy="23287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600" kern="1200" dirty="0"/>
        </a:p>
      </dsp:txBody>
      <dsp:txXfrm>
        <a:off x="5685359" y="-306740"/>
        <a:ext cx="1245003" cy="1669123"/>
      </dsp:txXfrm>
    </dsp:sp>
    <dsp:sp modelId="{A0CD100E-8617-4996-B1FD-6F08AB2DBD3F}">
      <dsp:nvSpPr>
        <dsp:cNvPr id="0" name=""/>
        <dsp:cNvSpPr/>
      </dsp:nvSpPr>
      <dsp:spPr>
        <a:xfrm>
          <a:off x="816690" y="-330600"/>
          <a:ext cx="1845481" cy="2282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500" kern="1200"/>
        </a:p>
      </dsp:txBody>
      <dsp:txXfrm>
        <a:off x="854527" y="-292763"/>
        <a:ext cx="1216163" cy="1635955"/>
      </dsp:txXfrm>
    </dsp:sp>
    <dsp:sp modelId="{C1E945BA-E6D5-45E5-BC55-1B126D95E57E}">
      <dsp:nvSpPr>
        <dsp:cNvPr id="0" name=""/>
        <dsp:cNvSpPr/>
      </dsp:nvSpPr>
      <dsp:spPr>
        <a:xfrm>
          <a:off x="1676398" y="380990"/>
          <a:ext cx="2101896" cy="210189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824" tIns="369824" rIns="369824" bIns="369824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200" kern="1200" dirty="0"/>
        </a:p>
      </dsp:txBody>
      <dsp:txXfrm>
        <a:off x="2292029" y="996621"/>
        <a:ext cx="1486265" cy="1486265"/>
      </dsp:txXfrm>
    </dsp:sp>
    <dsp:sp modelId="{50580FF1-302C-45B1-913F-CC636A21AE42}">
      <dsp:nvSpPr>
        <dsp:cNvPr id="0" name=""/>
        <dsp:cNvSpPr/>
      </dsp:nvSpPr>
      <dsp:spPr>
        <a:xfrm rot="5400000">
          <a:off x="3910775" y="380990"/>
          <a:ext cx="2101896" cy="210189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 rot="-5400000">
        <a:off x="3910775" y="996621"/>
        <a:ext cx="1486265" cy="1486265"/>
      </dsp:txXfrm>
    </dsp:sp>
    <dsp:sp modelId="{243A1F20-0409-4465-8426-F7B8D9D6FC85}">
      <dsp:nvSpPr>
        <dsp:cNvPr id="0" name=""/>
        <dsp:cNvSpPr/>
      </dsp:nvSpPr>
      <dsp:spPr>
        <a:xfrm rot="10800000">
          <a:off x="3886204" y="2556935"/>
          <a:ext cx="2101896" cy="210189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 rot="10800000">
        <a:off x="3886204" y="2556935"/>
        <a:ext cx="1486265" cy="1486265"/>
      </dsp:txXfrm>
    </dsp:sp>
    <dsp:sp modelId="{3CA76DAA-9600-4B74-8EB4-A891C5B9091D}">
      <dsp:nvSpPr>
        <dsp:cNvPr id="0" name=""/>
        <dsp:cNvSpPr/>
      </dsp:nvSpPr>
      <dsp:spPr>
        <a:xfrm rot="16200000">
          <a:off x="1676398" y="2546300"/>
          <a:ext cx="2101896" cy="210189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 rot="5400000">
        <a:off x="2292029" y="2546300"/>
        <a:ext cx="1486265" cy="1486265"/>
      </dsp:txXfrm>
    </dsp:sp>
    <dsp:sp modelId="{EBDBF3B5-E0FD-4355-AB57-DDB370311FB4}">
      <dsp:nvSpPr>
        <dsp:cNvPr id="0" name=""/>
        <dsp:cNvSpPr/>
      </dsp:nvSpPr>
      <dsp:spPr>
        <a:xfrm>
          <a:off x="3505200" y="1987822"/>
          <a:ext cx="725712" cy="631054"/>
        </a:xfrm>
        <a:prstGeom prst="circularArrow">
          <a:avLst/>
        </a:prstGeom>
        <a:solidFill>
          <a:schemeClr val="accen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F6276E-67C7-431B-B5DD-D2F632C2C446}">
      <dsp:nvSpPr>
        <dsp:cNvPr id="0" name=""/>
        <dsp:cNvSpPr/>
      </dsp:nvSpPr>
      <dsp:spPr>
        <a:xfrm rot="10800000">
          <a:off x="3471331" y="2275270"/>
          <a:ext cx="725712" cy="631054"/>
        </a:xfrm>
        <a:prstGeom prst="circularArrow">
          <a:avLst/>
        </a:prstGeom>
        <a:solidFill>
          <a:schemeClr val="accen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59B-CEF5-4570-9E3C-3383F475749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4F6E-EA0D-4ED9-A0C0-4CCF29E92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1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59B-CEF5-4570-9E3C-3383F475749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4F6E-EA0D-4ED9-A0C0-4CCF29E92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3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59B-CEF5-4570-9E3C-3383F475749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4F6E-EA0D-4ED9-A0C0-4CCF29E92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8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59B-CEF5-4570-9E3C-3383F475749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4F6E-EA0D-4ED9-A0C0-4CCF29E92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4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59B-CEF5-4570-9E3C-3383F475749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4F6E-EA0D-4ED9-A0C0-4CCF29E92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8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59B-CEF5-4570-9E3C-3383F475749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4F6E-EA0D-4ED9-A0C0-4CCF29E92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2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59B-CEF5-4570-9E3C-3383F475749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4F6E-EA0D-4ED9-A0C0-4CCF29E92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3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59B-CEF5-4570-9E3C-3383F475749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4F6E-EA0D-4ED9-A0C0-4CCF29E92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59B-CEF5-4570-9E3C-3383F475749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4F6E-EA0D-4ED9-A0C0-4CCF29E92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4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59B-CEF5-4570-9E3C-3383F475749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4F6E-EA0D-4ED9-A0C0-4CCF29E92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3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59B-CEF5-4570-9E3C-3383F475749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4F6E-EA0D-4ED9-A0C0-4CCF29E92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3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D259B-CEF5-4570-9E3C-3383F475749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94F6E-EA0D-4ED9-A0C0-4CCF29E92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4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jpeg"/><Relationship Id="rId17" Type="http://schemas.openxmlformats.org/officeDocument/2006/relationships/image" Target="../media/image6.jpg"/><Relationship Id="rId2" Type="http://schemas.openxmlformats.org/officeDocument/2006/relationships/diagramData" Target="../diagrams/data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image" Target="../media/image4.jpeg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2216" y="4123523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FOR ALL EXERCISES: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/>
              <a:t>HOLD FOR 3 DEEP BREATHS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/>
              <a:t>REPEAT ON OTHER SIDE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/>
              <a:t>DO EACH SIDE 2 TIMES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/>
              <a:t>DO EACH MORNING AS PART OF </a:t>
            </a:r>
          </a:p>
          <a:p>
            <a:r>
              <a:rPr lang="en-US" sz="1200" dirty="0" smtClean="0"/>
              <a:t>       GETTING READY FOR THE DAY</a:t>
            </a:r>
            <a:endParaRPr lang="en-US" sz="1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00600931"/>
              </p:ext>
            </p:extLst>
          </p:nvPr>
        </p:nvGraphicFramePr>
        <p:xfrm>
          <a:off x="457200" y="-1066800"/>
          <a:ext cx="8686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2477050"/>
              </p:ext>
            </p:extLst>
          </p:nvPr>
        </p:nvGraphicFramePr>
        <p:xfrm>
          <a:off x="2057400" y="1905000"/>
          <a:ext cx="7391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0" y="1676400"/>
            <a:ext cx="1600200" cy="2133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22252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Living With COPD</a:t>
            </a:r>
            <a:endParaRPr lang="en-US" b="1" i="1" dirty="0">
              <a:solidFill>
                <a:schemeClr val="accent3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67" y="1591732"/>
            <a:ext cx="1600200" cy="22182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025" y="4631267"/>
            <a:ext cx="1657350" cy="2057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650209"/>
            <a:ext cx="1543050" cy="2057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19600" y="4632434"/>
            <a:ext cx="1196469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TWIST</a:t>
            </a:r>
          </a:p>
          <a:p>
            <a:pPr algn="ctr"/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 right hand on outside of left knee. Twist body to turn and look over left shoulder.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9600" y="2790149"/>
            <a:ext cx="1143000" cy="12003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MERMAID</a:t>
            </a:r>
          </a:p>
          <a:p>
            <a:pPr algn="ctr"/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Reach right  arm  up and reach overhead to the left.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80666" y="4650209"/>
            <a:ext cx="1439334" cy="156966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CHEST OPENER</a:t>
            </a:r>
          </a:p>
          <a:p>
            <a:pPr algn="ctr"/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 both hands on armrests (or thighs), squeeze elbows together gently and lift chest, lift head slightly.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0667" y="2513150"/>
            <a:ext cx="1363134" cy="175432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THREAD NEEDLE</a:t>
            </a:r>
          </a:p>
          <a:p>
            <a:pPr algn="ctr"/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 right hand on knee.  Thread left arm under right, rest left elbow as close to right knee as you can. 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0834" y="5442103"/>
            <a:ext cx="19321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STOP 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</a:t>
            </a:r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of these                               exercises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cause pain, shortness of breath or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racing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heart rate.  Call your MD if the symptoms do not resolve with rest.</a:t>
            </a:r>
            <a:endParaRPr lang="en-US" sz="1200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" y="5562600"/>
            <a:ext cx="878574" cy="88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45" y="400050"/>
            <a:ext cx="1952625" cy="234315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454870" y="377799"/>
            <a:ext cx="745530" cy="1070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28599" y="2790149"/>
            <a:ext cx="259903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Do you struggle with...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i="1" dirty="0"/>
              <a:t>D</a:t>
            </a:r>
            <a:r>
              <a:rPr lang="en-US" sz="1400" i="1" dirty="0" smtClean="0"/>
              <a:t>oing your shopping?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i="1" dirty="0" smtClean="0"/>
              <a:t>Playing with grandchildren?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i="1" dirty="0" smtClean="0"/>
              <a:t>Enjoying family outings?</a:t>
            </a:r>
          </a:p>
          <a:p>
            <a:r>
              <a:rPr lang="en-US" sz="1400" b="1" dirty="0" smtClean="0"/>
              <a:t>If, so, these stretches will help!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i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045841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175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Green, Michelle D</dc:creator>
  <cp:lastModifiedBy>Green, Michelle D</cp:lastModifiedBy>
  <cp:revision>4</cp:revision>
  <cp:lastPrinted>2014-03-07T15:47:11Z</cp:lastPrinted>
  <dcterms:created xsi:type="dcterms:W3CDTF">2014-03-07T15:10:02Z</dcterms:created>
  <dcterms:modified xsi:type="dcterms:W3CDTF">2014-03-07T15:50:56Z</dcterms:modified>
</cp:coreProperties>
</file>