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9" r:id="rId6"/>
    <p:sldId id="259" r:id="rId7"/>
    <p:sldId id="262" r:id="rId8"/>
    <p:sldId id="263" r:id="rId9"/>
    <p:sldId id="265" r:id="rId10"/>
    <p:sldId id="264" r:id="rId11"/>
    <p:sldId id="267" r:id="rId12"/>
    <p:sldId id="268" r:id="rId13"/>
    <p:sldId id="270" r:id="rId14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FEDA-FB2B-40A2-9043-D99067FCAEE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4673C-7301-4E21-B064-C9C11B5A7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2286000"/>
            <a:ext cx="77800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smtClean="0"/>
              <a:t>The next 10 slides will show you how to set up a Kinect</a:t>
            </a:r>
          </a:p>
          <a:p>
            <a:pPr algn="ctr"/>
            <a:endParaRPr lang="en-US" sz="2600" b="1"/>
          </a:p>
          <a:p>
            <a:pPr algn="ctr"/>
            <a:r>
              <a:rPr lang="en-US" sz="2600" b="1" smtClean="0"/>
              <a:t>The process takes approximately 3 minutes</a:t>
            </a:r>
            <a:endParaRPr 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ytimg.com/vi/TfpLkQl1mtM/maxresdefault.jpg"/>
          <p:cNvPicPr>
            <a:picLocks noChangeAspect="1" noChangeArrowheads="1"/>
          </p:cNvPicPr>
          <p:nvPr/>
        </p:nvPicPr>
        <p:blipFill>
          <a:blip r:embed="rId2"/>
          <a:srcRect t="9097" b="18681"/>
          <a:stretch>
            <a:fillRect/>
          </a:stretch>
        </p:blipFill>
        <p:spPr bwMode="auto">
          <a:xfrm>
            <a:off x="304800" y="2340769"/>
            <a:ext cx="8305800" cy="33742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943600" y="1273968"/>
            <a:ext cx="2971800" cy="1545432"/>
          </a:xfrm>
          <a:prstGeom prst="wedgeRectCallout">
            <a:avLst>
              <a:gd name="adj1" fmla="val -76489"/>
              <a:gd name="adj2" fmla="val 5256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30802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Select a game, depending on the activity you desire for the patient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In this exemple, hover your hand over Rallyball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576499">
            <a:off x="3130605" y="2820736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2971800"/>
            <a:ext cx="2362200" cy="2514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1010" t="18750" r="27160" b="29688"/>
          <a:stretch>
            <a:fillRect/>
          </a:stretch>
        </p:blipFill>
        <p:spPr bwMode="auto">
          <a:xfrm>
            <a:off x="609600" y="2174929"/>
            <a:ext cx="7010400" cy="392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486400" y="1678126"/>
            <a:ext cx="3429000" cy="1827074"/>
          </a:xfrm>
          <a:prstGeom prst="wedgeRectCallout">
            <a:avLst>
              <a:gd name="adj1" fmla="val -70808"/>
              <a:gd name="adj2" fmla="val 3170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4500" y="17145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Each game will have 3 variations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The first one (leftmost) has the slowest pace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The scenery is different in each variation, but the player’s movements will be the same</a:t>
            </a:r>
            <a:endParaRPr lang="en-US"/>
          </a:p>
        </p:txBody>
      </p:sp>
      <p:sp>
        <p:nvSpPr>
          <p:cNvPr id="8" name="Right Arrow 7"/>
          <p:cNvSpPr/>
          <p:nvPr/>
        </p:nvSpPr>
        <p:spPr>
          <a:xfrm rot="2402542">
            <a:off x="1086002" y="2887988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3124200"/>
            <a:ext cx="14478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4524" t="20313" r="25403" b="20312"/>
          <a:stretch>
            <a:fillRect/>
          </a:stretch>
        </p:blipFill>
        <p:spPr bwMode="auto">
          <a:xfrm>
            <a:off x="914400" y="1981200"/>
            <a:ext cx="5638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410200" y="1905863"/>
            <a:ext cx="3048000" cy="1293674"/>
          </a:xfrm>
          <a:prstGeom prst="wedgeRectCallout">
            <a:avLst>
              <a:gd name="adj1" fmla="val -64831"/>
              <a:gd name="adj2" fmla="val 5026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1952536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The avatar can be changed to a male or female figure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To keep the default avatar, hover your hand over “Skip”</a:t>
            </a:r>
            <a:endParaRPr lang="en-US"/>
          </a:p>
        </p:txBody>
      </p:sp>
      <p:sp>
        <p:nvSpPr>
          <p:cNvPr id="8" name="Right Arrow 7"/>
          <p:cNvSpPr/>
          <p:nvPr/>
        </p:nvSpPr>
        <p:spPr>
          <a:xfrm rot="9156581">
            <a:off x="5128085" y="4919318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4953000"/>
            <a:ext cx="1219200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6618" t="23438" r="16618" b="18750"/>
          <a:stretch>
            <a:fillRect/>
          </a:stretch>
        </p:blipFill>
        <p:spPr bwMode="auto">
          <a:xfrm>
            <a:off x="1676400" y="1293674"/>
            <a:ext cx="579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ular Callout 4"/>
          <p:cNvSpPr/>
          <p:nvPr/>
        </p:nvSpPr>
        <p:spPr>
          <a:xfrm>
            <a:off x="5753100" y="1219200"/>
            <a:ext cx="2667000" cy="531674"/>
          </a:xfrm>
          <a:prstGeom prst="wedgeRectCallout">
            <a:avLst>
              <a:gd name="adj1" fmla="val -69560"/>
              <a:gd name="adj2" fmla="val 5322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30534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/>
            <a:r>
              <a:rPr lang="en-US" smtClean="0"/>
              <a:t>And you can start playing</a:t>
            </a:r>
            <a:endParaRPr 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26340" t="26369" r="59130" b="33182"/>
          <a:stretch>
            <a:fillRect/>
          </a:stretch>
        </p:blipFill>
        <p:spPr bwMode="auto">
          <a:xfrm>
            <a:off x="2743200" y="4495800"/>
            <a:ext cx="1155700" cy="180892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4572000" y="4573726"/>
            <a:ext cx="3581400" cy="836474"/>
          </a:xfrm>
          <a:prstGeom prst="wedgeRectCallout">
            <a:avLst>
              <a:gd name="adj1" fmla="val -64278"/>
              <a:gd name="adj2" fmla="val 5134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10100" y="4659868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/>
            <a:r>
              <a:rPr lang="en-US" smtClean="0"/>
              <a:t>To pause the game between</a:t>
            </a:r>
          </a:p>
          <a:p>
            <a:pPr marL="111125" indent="-111125"/>
            <a:r>
              <a:rPr lang="en-US" smtClean="0"/>
              <a:t>patients, use the time-out gesture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51.JPG"/>
          <p:cNvPicPr>
            <a:picLocks noChangeAspect="1"/>
          </p:cNvPicPr>
          <p:nvPr/>
        </p:nvPicPr>
        <p:blipFill>
          <a:blip r:embed="rId2" cstate="print"/>
          <a:srcRect l="10000" r="21852"/>
          <a:stretch>
            <a:fillRect/>
          </a:stretch>
        </p:blipFill>
        <p:spPr>
          <a:xfrm>
            <a:off x="990600" y="1159565"/>
            <a:ext cx="2717800" cy="531743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886200" y="1464364"/>
            <a:ext cx="2819400" cy="1583636"/>
          </a:xfrm>
          <a:prstGeom prst="wedgeRectCallout">
            <a:avLst>
              <a:gd name="adj1" fmla="val -64334"/>
              <a:gd name="adj2" fmla="val 9552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81450" y="1517518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Use the buttons on the side of the TV to:</a:t>
            </a:r>
          </a:p>
          <a:p>
            <a:pPr marL="236538" indent="-111125">
              <a:buFont typeface="Calibri" pitchFamily="34" charset="0"/>
              <a:buChar char="-"/>
            </a:pPr>
            <a:r>
              <a:rPr lang="en-US" smtClean="0"/>
              <a:t>Turn the display on</a:t>
            </a:r>
          </a:p>
          <a:p>
            <a:pPr marL="236538" indent="-111125">
              <a:buFont typeface="Calibri" pitchFamily="34" charset="0"/>
              <a:buChar char="-"/>
            </a:pPr>
            <a:r>
              <a:rPr lang="en-US" smtClean="0"/>
              <a:t>Set </a:t>
            </a:r>
            <a:r>
              <a:rPr lang="en-US"/>
              <a:t>it to </a:t>
            </a:r>
            <a:r>
              <a:rPr lang="en-US" smtClean="0"/>
              <a:t>“HDMI3” (channel buttons)</a:t>
            </a:r>
            <a:endParaRPr lang="en-US"/>
          </a:p>
        </p:txBody>
      </p:sp>
      <p:pic>
        <p:nvPicPr>
          <p:cNvPr id="5" name="Picture 4" descr="P1010052.JPG"/>
          <p:cNvPicPr>
            <a:picLocks noChangeAspect="1"/>
          </p:cNvPicPr>
          <p:nvPr/>
        </p:nvPicPr>
        <p:blipFill>
          <a:blip r:embed="rId3"/>
          <a:srcRect l="50000" t="17778" r="17500" b="47778"/>
          <a:stretch>
            <a:fillRect/>
          </a:stretch>
        </p:blipFill>
        <p:spPr>
          <a:xfrm>
            <a:off x="4724400" y="3978965"/>
            <a:ext cx="2971800" cy="236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38800" y="4207565"/>
            <a:ext cx="15240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1010043.JPG"/>
          <p:cNvPicPr>
            <a:picLocks noChangeAspect="1"/>
          </p:cNvPicPr>
          <p:nvPr/>
        </p:nvPicPr>
        <p:blipFill>
          <a:blip r:embed="rId2"/>
          <a:srcRect l="14167" t="17381" r="15000" b="32222"/>
          <a:stretch>
            <a:fillRect/>
          </a:stretch>
        </p:blipFill>
        <p:spPr>
          <a:xfrm>
            <a:off x="228600" y="1828800"/>
            <a:ext cx="5334000" cy="284629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953000" y="1447800"/>
            <a:ext cx="2743200" cy="1905000"/>
          </a:xfrm>
          <a:prstGeom prst="wedgeRectCallout">
            <a:avLst>
              <a:gd name="adj1" fmla="val -88566"/>
              <a:gd name="adj2" fmla="val 6666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15119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Turn the Kinect on by pressing  the round silver button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Open and insert the DVD by pushing the small button on the left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3276600"/>
            <a:ext cx="6858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7635041">
            <a:off x="1128717" y="2910377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rst screen.JPG"/>
          <p:cNvPicPr>
            <a:picLocks noChangeAspect="1"/>
          </p:cNvPicPr>
          <p:nvPr/>
        </p:nvPicPr>
        <p:blipFill>
          <a:blip r:embed="rId2" cstate="print"/>
          <a:srcRect l="23333" t="14445" r="15000" b="20000"/>
          <a:stretch>
            <a:fillRect/>
          </a:stretch>
        </p:blipFill>
        <p:spPr>
          <a:xfrm>
            <a:off x="760014" y="1202724"/>
            <a:ext cx="5181600" cy="4131276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122214" y="3048000"/>
            <a:ext cx="2743200" cy="1371600"/>
          </a:xfrm>
          <a:prstGeom prst="wedgeRectCallout">
            <a:avLst>
              <a:gd name="adj1" fmla="val -94312"/>
              <a:gd name="adj2" fmla="val 6370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2214" y="3124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This screen will come up;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Decline the update by pressing button “A” on the controller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0014" y="4572000"/>
            <a:ext cx="14478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ntroller.JPG"/>
          <p:cNvPicPr>
            <a:picLocks noChangeAspect="1"/>
          </p:cNvPicPr>
          <p:nvPr/>
        </p:nvPicPr>
        <p:blipFill>
          <a:blip r:embed="rId3" cstate="print"/>
          <a:srcRect l="24167" t="12222" r="13333" b="30000"/>
          <a:stretch>
            <a:fillRect/>
          </a:stretch>
        </p:blipFill>
        <p:spPr>
          <a:xfrm>
            <a:off x="5103414" y="4648200"/>
            <a:ext cx="2514600" cy="174345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6779814" y="5105400"/>
            <a:ext cx="533400" cy="381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9614" y="6336268"/>
            <a:ext cx="25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Button “A” on Controller</a:t>
            </a:r>
            <a:endParaRPr lang="en-US" b="1"/>
          </a:p>
        </p:txBody>
      </p:sp>
      <p:sp>
        <p:nvSpPr>
          <p:cNvPr id="16" name="Right Arrow 15"/>
          <p:cNvSpPr/>
          <p:nvPr/>
        </p:nvSpPr>
        <p:spPr>
          <a:xfrm rot="19618371">
            <a:off x="6303411" y="5537092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7496" t="25000" r="19253" b="25000"/>
          <a:stretch>
            <a:fillRect/>
          </a:stretch>
        </p:blipFill>
        <p:spPr bwMode="auto">
          <a:xfrm>
            <a:off x="381000" y="1600200"/>
            <a:ext cx="5486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ular Callout 2"/>
          <p:cNvSpPr/>
          <p:nvPr/>
        </p:nvSpPr>
        <p:spPr>
          <a:xfrm>
            <a:off x="1295400" y="4648200"/>
            <a:ext cx="2971800" cy="762000"/>
          </a:xfrm>
          <a:prstGeom prst="wedgeRectCallout">
            <a:avLst>
              <a:gd name="adj1" fmla="val 37032"/>
              <a:gd name="adj2" fmla="val -11243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0" y="470603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The logos of Microsoft and its partners will display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l="28038" t="21875" r="30673" b="25000"/>
          <a:stretch>
            <a:fillRect/>
          </a:stretch>
        </p:blipFill>
        <p:spPr bwMode="auto">
          <a:xfrm>
            <a:off x="4495800" y="3299298"/>
            <a:ext cx="2286000" cy="1653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 l="25403" t="26563" r="26281" b="28125"/>
          <a:stretch>
            <a:fillRect/>
          </a:stretch>
        </p:blipFill>
        <p:spPr bwMode="auto">
          <a:xfrm>
            <a:off x="5638800" y="4753495"/>
            <a:ext cx="3124200" cy="1647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410200" y="1371600"/>
            <a:ext cx="2209800" cy="1143000"/>
          </a:xfrm>
          <a:prstGeom prst="wedgeRectCallout">
            <a:avLst>
              <a:gd name="adj1" fmla="val -94312"/>
              <a:gd name="adj2" fmla="val 6370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14814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Follow the screen prompts during the calibration process</a:t>
            </a:r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5403" t="21876" r="26281" b="26562"/>
          <a:stretch>
            <a:fillRect/>
          </a:stretch>
        </p:blipFill>
        <p:spPr bwMode="auto">
          <a:xfrm>
            <a:off x="762000" y="1219200"/>
            <a:ext cx="3291840" cy="19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P1010034.JPG"/>
          <p:cNvPicPr>
            <a:picLocks/>
          </p:cNvPicPr>
          <p:nvPr/>
        </p:nvPicPr>
        <p:blipFill>
          <a:blip r:embed="rId3" cstate="print"/>
          <a:srcRect l="15833" t="21111" r="16667" b="32222"/>
          <a:stretch>
            <a:fillRect/>
          </a:stretch>
        </p:blipFill>
        <p:spPr>
          <a:xfrm>
            <a:off x="1905000" y="2956560"/>
            <a:ext cx="3291840" cy="1920240"/>
          </a:xfrm>
          <a:prstGeom prst="rect">
            <a:avLst/>
          </a:prstGeom>
        </p:spPr>
      </p:pic>
      <p:pic>
        <p:nvPicPr>
          <p:cNvPr id="8" name="Picture 7" descr="P1010036.JPG"/>
          <p:cNvPicPr>
            <a:picLocks/>
          </p:cNvPicPr>
          <p:nvPr/>
        </p:nvPicPr>
        <p:blipFill>
          <a:blip r:embed="rId4" cstate="print"/>
          <a:srcRect l="13333" t="20000" r="13333" b="33333"/>
          <a:stretch>
            <a:fillRect/>
          </a:stretch>
        </p:blipFill>
        <p:spPr>
          <a:xfrm>
            <a:off x="4114800" y="4648200"/>
            <a:ext cx="3291840" cy="192024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096000" y="3352800"/>
            <a:ext cx="2209800" cy="1066800"/>
          </a:xfrm>
          <a:prstGeom prst="wedgeRectCallout">
            <a:avLst>
              <a:gd name="adj1" fmla="val -46512"/>
              <a:gd name="adj2" fmla="val 9543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34100" y="342453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The Kinect will suggest where you should stand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 l="17496" t="24122" r="26281" b="20313"/>
          <a:stretch>
            <a:fillRect/>
          </a:stretch>
        </p:blipFill>
        <p:spPr bwMode="auto">
          <a:xfrm>
            <a:off x="1066800" y="1828800"/>
            <a:ext cx="6781800" cy="376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81200" y="2743200"/>
            <a:ext cx="1143000" cy="1143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AutoShape 2" descr="Image result for time-out gesture"/>
          <p:cNvSpPr>
            <a:spLocks noChangeAspect="1" noChangeArrowheads="1"/>
          </p:cNvSpPr>
          <p:nvPr/>
        </p:nvSpPr>
        <p:spPr bwMode="auto">
          <a:xfrm>
            <a:off x="460375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time-out gesture"/>
          <p:cNvSpPr>
            <a:spLocks noChangeAspect="1" noChangeArrowheads="1"/>
          </p:cNvSpPr>
          <p:nvPr/>
        </p:nvSpPr>
        <p:spPr bwMode="auto">
          <a:xfrm>
            <a:off x="460375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time-out gesture"/>
          <p:cNvSpPr>
            <a:spLocks noChangeAspect="1" noChangeArrowheads="1"/>
          </p:cNvSpPr>
          <p:nvPr/>
        </p:nvSpPr>
        <p:spPr bwMode="auto">
          <a:xfrm>
            <a:off x="460375" y="-220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73702">
            <a:off x="1601632" y="3879715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2438400" y="5105400"/>
            <a:ext cx="3886200" cy="1295400"/>
          </a:xfrm>
          <a:prstGeom prst="wedgeRectCallout">
            <a:avLst>
              <a:gd name="adj1" fmla="val -64424"/>
              <a:gd name="adj2" fmla="val -3389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4600" y="516323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Hold your arm abducted until this timer finishes running  (about 3 secs)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Use this gesture at any time to pause a game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A.JPG"/>
          <p:cNvPicPr>
            <a:picLocks noChangeAspect="1"/>
          </p:cNvPicPr>
          <p:nvPr/>
        </p:nvPicPr>
        <p:blipFill>
          <a:blip r:embed="rId2"/>
          <a:srcRect l="25000" t="20000" r="17500" b="34444"/>
          <a:stretch>
            <a:fillRect/>
          </a:stretch>
        </p:blipFill>
        <p:spPr>
          <a:xfrm>
            <a:off x="1011044" y="2133600"/>
            <a:ext cx="5770756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029200" y="1447800"/>
            <a:ext cx="3695700" cy="1066800"/>
          </a:xfrm>
          <a:prstGeom prst="wedgeRectCallout">
            <a:avLst>
              <a:gd name="adj1" fmla="val -42008"/>
              <a:gd name="adj2" fmla="val 9646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151953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Kinect Adventures will be launched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Your hand functions as a mouse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Hover your hand over “Start”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4343400"/>
            <a:ext cx="13716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303529">
            <a:off x="4737272" y="4408917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10022.JPG"/>
          <p:cNvPicPr>
            <a:picLocks noChangeAspect="1"/>
          </p:cNvPicPr>
          <p:nvPr/>
        </p:nvPicPr>
        <p:blipFill>
          <a:blip r:embed="rId2"/>
          <a:srcRect t="17778" r="2500" b="36667"/>
          <a:stretch>
            <a:fillRect/>
          </a:stretch>
        </p:blipFill>
        <p:spPr>
          <a:xfrm>
            <a:off x="457200" y="2362200"/>
            <a:ext cx="7467600" cy="2616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15669"/>
            <a:ext cx="27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</a:rPr>
              <a:t>Kinect Set-up</a:t>
            </a:r>
            <a:endParaRPr lang="en-US" sz="3600" b="1">
              <a:solidFill>
                <a:srgbClr val="0000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4800600" y="1219200"/>
            <a:ext cx="2514600" cy="990600"/>
          </a:xfrm>
          <a:prstGeom prst="wedgeRectCallout">
            <a:avLst>
              <a:gd name="adj1" fmla="val -56695"/>
              <a:gd name="adj2" fmla="val 11142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2819400"/>
            <a:ext cx="1600200" cy="1828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219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Select the “Free Play” option by hovering your hand over it</a:t>
            </a:r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236653">
            <a:off x="3059954" y="4546492"/>
            <a:ext cx="533400" cy="228600"/>
          </a:xfrm>
          <a:prstGeom prst="rightArrow">
            <a:avLst>
              <a:gd name="adj1" fmla="val 33155"/>
              <a:gd name="adj2" fmla="val 9313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291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</dc:creator>
  <cp:lastModifiedBy>KB</cp:lastModifiedBy>
  <cp:revision>25</cp:revision>
  <dcterms:created xsi:type="dcterms:W3CDTF">2015-04-14T19:18:13Z</dcterms:created>
  <dcterms:modified xsi:type="dcterms:W3CDTF">2015-04-24T15:28:30Z</dcterms:modified>
</cp:coreProperties>
</file>