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9144000" cy="6858000" type="screen4x3"/>
  <p:notesSz cx="6894513" cy="9180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99FF99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8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FEDA-FB2B-40A2-9043-D99067FCAEE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673C-7301-4E21-B064-C9C11B5A7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FEDA-FB2B-40A2-9043-D99067FCAEE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673C-7301-4E21-B064-C9C11B5A7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FEDA-FB2B-40A2-9043-D99067FCAEE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673C-7301-4E21-B064-C9C11B5A7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FEDA-FB2B-40A2-9043-D99067FCAEE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673C-7301-4E21-B064-C9C11B5A7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FEDA-FB2B-40A2-9043-D99067FCAEE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673C-7301-4E21-B064-C9C11B5A7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FEDA-FB2B-40A2-9043-D99067FCAEE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673C-7301-4E21-B064-C9C11B5A7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FEDA-FB2B-40A2-9043-D99067FCAEE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673C-7301-4E21-B064-C9C11B5A7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FEDA-FB2B-40A2-9043-D99067FCAEE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673C-7301-4E21-B064-C9C11B5A7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FEDA-FB2B-40A2-9043-D99067FCAEE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673C-7301-4E21-B064-C9C11B5A7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FEDA-FB2B-40A2-9043-D99067FCAEE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673C-7301-4E21-B064-C9C11B5A7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FEDA-FB2B-40A2-9043-D99067FCAEE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673C-7301-4E21-B064-C9C11B5A7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5FEDA-FB2B-40A2-9043-D99067FCAEE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4673C-7301-4E21-B064-C9C11B5A7A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15669"/>
            <a:ext cx="47323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000099"/>
                </a:solidFill>
              </a:rPr>
              <a:t>Kinect - Game Selection</a:t>
            </a:r>
            <a:endParaRPr lang="en-US" sz="3600" b="1">
              <a:solidFill>
                <a:srgbClr val="000099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28600" y="838200"/>
            <a:ext cx="86868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34794" y="1066800"/>
            <a:ext cx="1651606" cy="369332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Activity Desired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14400" y="1905000"/>
            <a:ext cx="1878335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Upper Extremities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729374" y="1905000"/>
            <a:ext cx="1868973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Lower Extremities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754734" y="1905000"/>
            <a:ext cx="1551066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Weightshifting</a:t>
            </a:r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939167" y="2667000"/>
            <a:ext cx="1828800" cy="1371600"/>
            <a:chOff x="1104900" y="2971800"/>
            <a:chExt cx="1828800" cy="1371600"/>
          </a:xfrm>
        </p:grpSpPr>
        <p:sp>
          <p:nvSpPr>
            <p:cNvPr id="14" name="Flowchart: Decision 13"/>
            <p:cNvSpPr/>
            <p:nvPr/>
          </p:nvSpPr>
          <p:spPr>
            <a:xfrm>
              <a:off x="1104900" y="2971800"/>
              <a:ext cx="1828800" cy="1371600"/>
            </a:xfrm>
            <a:prstGeom prst="flowChartDecisi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57301" y="3376136"/>
              <a:ext cx="152399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mtClean="0"/>
                <a:t>Does the patient have good balance?</a:t>
              </a:r>
              <a:endParaRPr lang="en-US" sz="140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155556" y="5339834"/>
            <a:ext cx="1396023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20,000 Leaks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280237" y="5873234"/>
            <a:ext cx="1146661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Space Pop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6200" y="4495800"/>
            <a:ext cx="1024639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Rally Ball</a:t>
            </a:r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3749460" y="2667000"/>
            <a:ext cx="1828800" cy="1371600"/>
            <a:chOff x="3657600" y="2971800"/>
            <a:chExt cx="1828800" cy="1371600"/>
          </a:xfrm>
        </p:grpSpPr>
        <p:sp>
          <p:nvSpPr>
            <p:cNvPr id="19" name="Flowchart: Decision 18"/>
            <p:cNvSpPr/>
            <p:nvPr/>
          </p:nvSpPr>
          <p:spPr>
            <a:xfrm>
              <a:off x="3657600" y="2971800"/>
              <a:ext cx="1828800" cy="1371600"/>
            </a:xfrm>
            <a:prstGeom prst="flowChartDecisi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10001" y="3376136"/>
              <a:ext cx="152399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mtClean="0"/>
                <a:t>Does the patient have good balance?</a:t>
              </a:r>
              <a:endParaRPr lang="en-US" sz="140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090530" y="5334000"/>
            <a:ext cx="1146661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Space Pop</a:t>
            </a:r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819400" y="4507468"/>
            <a:ext cx="1396023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20,000 Leaks</a:t>
            </a: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689111" y="2740223"/>
            <a:ext cx="1295401" cy="30777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/>
              <a:t>Very slow pace</a:t>
            </a:r>
            <a:endParaRPr lang="en-US" sz="1400"/>
          </a:p>
        </p:txBody>
      </p:sp>
      <p:sp>
        <p:nvSpPr>
          <p:cNvPr id="26" name="TextBox 25"/>
          <p:cNvSpPr txBox="1"/>
          <p:nvPr/>
        </p:nvSpPr>
        <p:spPr>
          <a:xfrm>
            <a:off x="7075319" y="2740223"/>
            <a:ext cx="918061" cy="30777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/>
              <a:t>Slow pace</a:t>
            </a:r>
            <a:endParaRPr lang="en-US" sz="1400"/>
          </a:p>
        </p:txBody>
      </p:sp>
      <p:sp>
        <p:nvSpPr>
          <p:cNvPr id="27" name="TextBox 26"/>
          <p:cNvSpPr txBox="1"/>
          <p:nvPr/>
        </p:nvSpPr>
        <p:spPr>
          <a:xfrm>
            <a:off x="8073539" y="2743200"/>
            <a:ext cx="918061" cy="30777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/>
              <a:t>Fast pace</a:t>
            </a:r>
            <a:endParaRPr lang="en-US" sz="1400"/>
          </a:p>
        </p:txBody>
      </p:sp>
      <p:cxnSp>
        <p:nvCxnSpPr>
          <p:cNvPr id="29" name="Straight Connector 28"/>
          <p:cNvCxnSpPr>
            <a:stCxn id="11" idx="2"/>
            <a:endCxn id="14" idx="0"/>
          </p:cNvCxnSpPr>
          <p:nvPr/>
        </p:nvCxnSpPr>
        <p:spPr>
          <a:xfrm rot="5400000">
            <a:off x="1657234" y="2470666"/>
            <a:ext cx="392668" cy="1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4" idx="2"/>
            <a:endCxn id="16" idx="0"/>
          </p:cNvCxnSpPr>
          <p:nvPr/>
        </p:nvCxnSpPr>
        <p:spPr>
          <a:xfrm rot="16200000" flipH="1">
            <a:off x="1202950" y="4689216"/>
            <a:ext cx="1301234" cy="1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9" idx="2"/>
            <a:endCxn id="21" idx="0"/>
          </p:cNvCxnSpPr>
          <p:nvPr/>
        </p:nvCxnSpPr>
        <p:spPr>
          <a:xfrm rot="16200000" flipH="1">
            <a:off x="4016160" y="4686299"/>
            <a:ext cx="1295400" cy="1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2" idx="2"/>
            <a:endCxn id="19" idx="0"/>
          </p:cNvCxnSpPr>
          <p:nvPr/>
        </p:nvCxnSpPr>
        <p:spPr>
          <a:xfrm rot="5400000">
            <a:off x="4467527" y="2470666"/>
            <a:ext cx="392668" cy="1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hape 42"/>
          <p:cNvCxnSpPr>
            <a:stCxn id="19" idx="1"/>
            <a:endCxn id="22" idx="0"/>
          </p:cNvCxnSpPr>
          <p:nvPr/>
        </p:nvCxnSpPr>
        <p:spPr>
          <a:xfrm rot="10800000" flipV="1">
            <a:off x="3517412" y="3352800"/>
            <a:ext cx="232048" cy="1154668"/>
          </a:xfrm>
          <a:prstGeom prst="bentConnector2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hape 43"/>
          <p:cNvCxnSpPr>
            <a:stCxn id="14" idx="1"/>
            <a:endCxn id="18" idx="0"/>
          </p:cNvCxnSpPr>
          <p:nvPr/>
        </p:nvCxnSpPr>
        <p:spPr>
          <a:xfrm rot="10800000" flipV="1">
            <a:off x="588521" y="3352800"/>
            <a:ext cx="350647" cy="1143000"/>
          </a:xfrm>
          <a:prstGeom prst="bentConnector2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648200" y="4114800"/>
            <a:ext cx="459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/>
              <a:t>Yes</a:t>
            </a:r>
            <a:endParaRPr lang="en-US" sz="1600" b="1"/>
          </a:p>
        </p:txBody>
      </p:sp>
      <p:sp>
        <p:nvSpPr>
          <p:cNvPr id="48" name="TextBox 47"/>
          <p:cNvSpPr txBox="1"/>
          <p:nvPr/>
        </p:nvSpPr>
        <p:spPr>
          <a:xfrm>
            <a:off x="1828800" y="4114800"/>
            <a:ext cx="459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/>
              <a:t>Yes</a:t>
            </a:r>
            <a:endParaRPr lang="en-US" sz="1600" b="1"/>
          </a:p>
        </p:txBody>
      </p:sp>
      <p:sp>
        <p:nvSpPr>
          <p:cNvPr id="49" name="TextBox 48"/>
          <p:cNvSpPr txBox="1"/>
          <p:nvPr/>
        </p:nvSpPr>
        <p:spPr>
          <a:xfrm>
            <a:off x="533400" y="3048000"/>
            <a:ext cx="4299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/>
              <a:t>No</a:t>
            </a:r>
            <a:endParaRPr lang="en-US" sz="1600" b="1"/>
          </a:p>
        </p:txBody>
      </p:sp>
      <p:sp>
        <p:nvSpPr>
          <p:cNvPr id="50" name="TextBox 49"/>
          <p:cNvSpPr txBox="1"/>
          <p:nvPr/>
        </p:nvSpPr>
        <p:spPr>
          <a:xfrm>
            <a:off x="3429000" y="3048000"/>
            <a:ext cx="4299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/>
              <a:t>No</a:t>
            </a:r>
            <a:endParaRPr lang="en-US" sz="1600" b="1"/>
          </a:p>
        </p:txBody>
      </p:sp>
      <p:sp>
        <p:nvSpPr>
          <p:cNvPr id="51" name="TextBox 50"/>
          <p:cNvSpPr txBox="1"/>
          <p:nvPr/>
        </p:nvSpPr>
        <p:spPr>
          <a:xfrm>
            <a:off x="2481381" y="5370612"/>
            <a:ext cx="1176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(Slower pace)</a:t>
            </a:r>
            <a:endParaRPr lang="en-US" sz="1400"/>
          </a:p>
        </p:txBody>
      </p:sp>
      <p:sp>
        <p:nvSpPr>
          <p:cNvPr id="52" name="TextBox 51"/>
          <p:cNvSpPr txBox="1"/>
          <p:nvPr/>
        </p:nvSpPr>
        <p:spPr>
          <a:xfrm>
            <a:off x="2362200" y="5904012"/>
            <a:ext cx="1123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(Faster pace)</a:t>
            </a:r>
            <a:endParaRPr lang="en-US" sz="1400"/>
          </a:p>
        </p:txBody>
      </p:sp>
      <p:sp>
        <p:nvSpPr>
          <p:cNvPr id="53" name="TextBox 52"/>
          <p:cNvSpPr txBox="1"/>
          <p:nvPr/>
        </p:nvSpPr>
        <p:spPr>
          <a:xfrm>
            <a:off x="6961019" y="4394537"/>
            <a:ext cx="1146661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Space Pop</a:t>
            </a:r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638800" y="3773269"/>
            <a:ext cx="1396023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20,000 Leaks</a:t>
            </a:r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8151569" y="4992469"/>
            <a:ext cx="762000" cy="6463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River Rush</a:t>
            </a:r>
            <a:endParaRPr lang="en-US"/>
          </a:p>
        </p:txBody>
      </p:sp>
      <p:cxnSp>
        <p:nvCxnSpPr>
          <p:cNvPr id="56" name="Straight Connector 55"/>
          <p:cNvCxnSpPr>
            <a:stCxn id="25" idx="2"/>
            <a:endCxn id="54" idx="0"/>
          </p:cNvCxnSpPr>
          <p:nvPr/>
        </p:nvCxnSpPr>
        <p:spPr>
          <a:xfrm rot="5400000">
            <a:off x="5974178" y="3410634"/>
            <a:ext cx="725269" cy="1588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6" idx="2"/>
            <a:endCxn id="53" idx="0"/>
          </p:cNvCxnSpPr>
          <p:nvPr/>
        </p:nvCxnSpPr>
        <p:spPr>
          <a:xfrm rot="5400000">
            <a:off x="6861082" y="3721268"/>
            <a:ext cx="1346537" cy="1588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7" idx="2"/>
            <a:endCxn id="55" idx="0"/>
          </p:cNvCxnSpPr>
          <p:nvPr/>
        </p:nvCxnSpPr>
        <p:spPr>
          <a:xfrm rot="5400000">
            <a:off x="7561824" y="4021723"/>
            <a:ext cx="1941492" cy="1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3" idx="2"/>
            <a:endCxn id="26" idx="0"/>
          </p:cNvCxnSpPr>
          <p:nvPr/>
        </p:nvCxnSpPr>
        <p:spPr>
          <a:xfrm rot="16200000" flipH="1">
            <a:off x="7299363" y="2505235"/>
            <a:ext cx="465891" cy="4083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9" idx="2"/>
            <a:endCxn id="12" idx="0"/>
          </p:cNvCxnSpPr>
          <p:nvPr/>
        </p:nvCxnSpPr>
        <p:spPr>
          <a:xfrm rot="16200000" flipH="1">
            <a:off x="4427795" y="1668934"/>
            <a:ext cx="468868" cy="326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hape 69"/>
          <p:cNvCxnSpPr>
            <a:stCxn id="9" idx="1"/>
            <a:endCxn id="11" idx="0"/>
          </p:cNvCxnSpPr>
          <p:nvPr/>
        </p:nvCxnSpPr>
        <p:spPr>
          <a:xfrm rot="10800000" flipV="1">
            <a:off x="1853568" y="1251466"/>
            <a:ext cx="1981226" cy="653534"/>
          </a:xfrm>
          <a:prstGeom prst="bentConnector2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hape 73"/>
          <p:cNvCxnSpPr>
            <a:stCxn id="9" idx="3"/>
            <a:endCxn id="13" idx="0"/>
          </p:cNvCxnSpPr>
          <p:nvPr/>
        </p:nvCxnSpPr>
        <p:spPr>
          <a:xfrm>
            <a:off x="5486400" y="1251466"/>
            <a:ext cx="2043867" cy="653534"/>
          </a:xfrm>
          <a:prstGeom prst="bentConnector2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8153400" y="5754469"/>
            <a:ext cx="762000" cy="6463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ReflexRidge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2963</TotalTime>
  <Words>61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KB</dc:creator>
  <cp:lastModifiedBy>KB</cp:lastModifiedBy>
  <cp:revision>25</cp:revision>
  <dcterms:created xsi:type="dcterms:W3CDTF">2015-04-14T19:18:13Z</dcterms:created>
  <dcterms:modified xsi:type="dcterms:W3CDTF">2015-04-16T20:42:06Z</dcterms:modified>
</cp:coreProperties>
</file>