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894513" cy="9180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99FF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322" autoAdjust="0"/>
  </p:normalViewPr>
  <p:slideViewPr>
    <p:cSldViewPr>
      <p:cViewPr varScale="1">
        <p:scale>
          <a:sx n="116" d="100"/>
          <a:sy n="116" d="100"/>
        </p:scale>
        <p:origin x="-11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BCA6E7-33B2-DA49-997C-5165DAA82F82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54B821-6DDB-C14D-A326-1C6D760AD0DE}">
      <dgm:prSet phldrT="[Text]"/>
      <dgm:spPr/>
      <dgm:t>
        <a:bodyPr/>
        <a:lstStyle/>
        <a:p>
          <a:r>
            <a:rPr lang="en-US" b="1" smtClean="0">
              <a:effectLst/>
            </a:rPr>
            <a:t>Assess for the presence of patella instability and/or maltracking</a:t>
          </a:r>
          <a:endParaRPr lang="en-US"/>
        </a:p>
      </dgm:t>
    </dgm:pt>
    <dgm:pt modelId="{81EB0D20-2D62-544C-9849-5AB19A8D2600}" type="parTrans" cxnId="{C227BF13-C781-B749-97A1-F05AD412A6FA}">
      <dgm:prSet/>
      <dgm:spPr/>
      <dgm:t>
        <a:bodyPr/>
        <a:lstStyle/>
        <a:p>
          <a:endParaRPr lang="en-US"/>
        </a:p>
      </dgm:t>
    </dgm:pt>
    <dgm:pt modelId="{075B3177-1465-AE45-94DB-FAB613C5D64B}" type="sibTrans" cxnId="{C227BF13-C781-B749-97A1-F05AD412A6FA}">
      <dgm:prSet/>
      <dgm:spPr/>
      <dgm:t>
        <a:bodyPr/>
        <a:lstStyle/>
        <a:p>
          <a:endParaRPr lang="en-US"/>
        </a:p>
      </dgm:t>
    </dgm:pt>
    <dgm:pt modelId="{1543A357-9C95-A745-81D7-23C1A7BA43A0}">
      <dgm:prSet phldrT="[Text]"/>
      <dgm:spPr/>
      <dgm:t>
        <a:bodyPr/>
        <a:lstStyle/>
        <a:p>
          <a:r>
            <a:rPr lang="en-US" b="1" dirty="0"/>
            <a:t>Assess for hip weakness</a:t>
          </a:r>
        </a:p>
      </dgm:t>
    </dgm:pt>
    <dgm:pt modelId="{AFAAE62A-9330-7543-AF6C-723360A8C0F1}" type="parTrans" cxnId="{26EC5966-A754-D645-869F-78BA338F5BD5}">
      <dgm:prSet/>
      <dgm:spPr>
        <a:ln w="19050" cmpd="sng">
          <a:solidFill>
            <a:srgbClr val="FF0000"/>
          </a:solidFill>
        </a:ln>
      </dgm:spPr>
      <dgm:t>
        <a:bodyPr/>
        <a:lstStyle/>
        <a:p>
          <a:endParaRPr lang="en-US">
            <a:ln w="28575" cmpd="sng">
              <a:solidFill>
                <a:schemeClr val="tx1"/>
              </a:solidFill>
            </a:ln>
          </a:endParaRPr>
        </a:p>
      </dgm:t>
    </dgm:pt>
    <dgm:pt modelId="{2ECA3FB8-FA07-B34B-8362-2B108C5A0418}" type="sibTrans" cxnId="{26EC5966-A754-D645-869F-78BA338F5BD5}">
      <dgm:prSet/>
      <dgm:spPr/>
      <dgm:t>
        <a:bodyPr/>
        <a:lstStyle/>
        <a:p>
          <a:endParaRPr lang="en-US"/>
        </a:p>
      </dgm:t>
    </dgm:pt>
    <dgm:pt modelId="{030C2A3F-4EB6-3642-9C76-B2208D6B0214}">
      <dgm:prSet phldrT="[Text]"/>
      <dgm:spPr/>
      <dgm:t>
        <a:bodyPr/>
        <a:lstStyle/>
        <a:p>
          <a:r>
            <a:rPr lang="en-US" b="1" dirty="0" smtClean="0"/>
            <a:t>Assess for STJ Pronation</a:t>
          </a:r>
          <a:endParaRPr lang="en-US" b="1" dirty="0"/>
        </a:p>
      </dgm:t>
    </dgm:pt>
    <dgm:pt modelId="{4CAA7A64-5F35-CF4E-B884-CAB2941EED02}" type="parTrans" cxnId="{C88AC466-EA00-844C-ABFF-3299C1D73C58}">
      <dgm:prSet/>
      <dgm:spPr>
        <a:ln w="19050" cmpd="sng">
          <a:solidFill>
            <a:srgbClr val="FF0000"/>
          </a:solidFill>
        </a:ln>
      </dgm:spPr>
      <dgm:t>
        <a:bodyPr/>
        <a:lstStyle/>
        <a:p>
          <a:endParaRPr lang="en-US">
            <a:ln w="28575" cmpd="sng">
              <a:solidFill>
                <a:schemeClr val="tx1"/>
              </a:solidFill>
            </a:ln>
          </a:endParaRPr>
        </a:p>
      </dgm:t>
    </dgm:pt>
    <dgm:pt modelId="{8C4FA0AF-3BC4-8E47-8E32-F76BD80614F9}" type="sibTrans" cxnId="{C88AC466-EA00-844C-ABFF-3299C1D73C58}">
      <dgm:prSet/>
      <dgm:spPr/>
      <dgm:t>
        <a:bodyPr/>
        <a:lstStyle/>
        <a:p>
          <a:endParaRPr lang="en-US"/>
        </a:p>
      </dgm:t>
    </dgm:pt>
    <dgm:pt modelId="{A6D23A7F-E49F-2B44-9E14-CC3BE425A4E1}">
      <dgm:prSet phldrT="[Text]"/>
      <dgm:spPr/>
      <dgm:t>
        <a:bodyPr/>
        <a:lstStyle/>
        <a:p>
          <a:r>
            <a:rPr lang="en-US" b="1" dirty="0" smtClean="0"/>
            <a:t>Overuse</a:t>
          </a:r>
          <a:endParaRPr lang="en-US" b="1" dirty="0"/>
        </a:p>
      </dgm:t>
    </dgm:pt>
    <dgm:pt modelId="{EEB47A10-277B-3545-9152-8885F5F925A7}" type="parTrans" cxnId="{29EB42E5-D90C-444D-9AB1-3C27243C79C3}">
      <dgm:prSet/>
      <dgm:spPr>
        <a:ln w="19050" cmpd="sng">
          <a:solidFill>
            <a:srgbClr val="FF0000"/>
          </a:solidFill>
        </a:ln>
      </dgm:spPr>
      <dgm:t>
        <a:bodyPr/>
        <a:lstStyle/>
        <a:p>
          <a:endParaRPr lang="en-US">
            <a:ln w="28575" cmpd="sng">
              <a:solidFill>
                <a:schemeClr val="tx1"/>
              </a:solidFill>
            </a:ln>
          </a:endParaRPr>
        </a:p>
      </dgm:t>
    </dgm:pt>
    <dgm:pt modelId="{7D85D24D-B39B-AF4F-9BF9-322F8600B6D4}" type="sibTrans" cxnId="{29EB42E5-D90C-444D-9AB1-3C27243C79C3}">
      <dgm:prSet/>
      <dgm:spPr/>
      <dgm:t>
        <a:bodyPr/>
        <a:lstStyle/>
        <a:p>
          <a:endParaRPr lang="en-US"/>
        </a:p>
      </dgm:t>
    </dgm:pt>
    <dgm:pt modelId="{B7803BC5-4E10-D24D-84EB-4983F7F97B4E}">
      <dgm:prSet phldrT="[Text]"/>
      <dgm:spPr/>
      <dgm:t>
        <a:bodyPr/>
        <a:lstStyle/>
        <a:p>
          <a:r>
            <a:rPr lang="en-US" dirty="0" smtClean="0"/>
            <a:t>Adequate rest and modification of training routine</a:t>
          </a:r>
          <a:endParaRPr lang="en-US" dirty="0"/>
        </a:p>
      </dgm:t>
    </dgm:pt>
    <dgm:pt modelId="{8FCFFA77-5CCA-9349-8C6F-F414521EA76F}" type="parTrans" cxnId="{A43A5991-438C-114A-A21E-235C7688C8CB}">
      <dgm:prSet/>
      <dgm:spPr>
        <a:ln w="28575" cmpd="sng">
          <a:solidFill>
            <a:srgbClr val="008000"/>
          </a:solidFill>
        </a:ln>
      </dgm:spPr>
      <dgm:t>
        <a:bodyPr/>
        <a:lstStyle/>
        <a:p>
          <a:endParaRPr lang="en-US">
            <a:ln>
              <a:solidFill>
                <a:srgbClr val="000000"/>
              </a:solidFill>
            </a:ln>
          </a:endParaRPr>
        </a:p>
      </dgm:t>
    </dgm:pt>
    <dgm:pt modelId="{99B0F50E-4CE2-1147-9871-B7D71BCF0842}" type="sibTrans" cxnId="{A43A5991-438C-114A-A21E-235C7688C8CB}">
      <dgm:prSet/>
      <dgm:spPr/>
      <dgm:t>
        <a:bodyPr/>
        <a:lstStyle/>
        <a:p>
          <a:endParaRPr lang="en-US"/>
        </a:p>
      </dgm:t>
    </dgm:pt>
    <dgm:pt modelId="{5783F6EA-B51C-594E-9AE3-67BCC8A960E4}">
      <dgm:prSet phldrT="[Text]"/>
      <dgm:spPr/>
      <dgm:t>
        <a:bodyPr/>
        <a:lstStyle/>
        <a:p>
          <a:r>
            <a:rPr lang="en-US" b="0" dirty="0" smtClean="0"/>
            <a:t>Assess for the cause of STJ pronation</a:t>
          </a:r>
          <a:endParaRPr lang="en-US" b="0" dirty="0"/>
        </a:p>
      </dgm:t>
    </dgm:pt>
    <dgm:pt modelId="{487909B5-A806-9A4B-AF8A-F8C115626691}" type="parTrans" cxnId="{F4753B99-DB71-AA43-A96A-5D909FF157F2}">
      <dgm:prSet/>
      <dgm:spPr>
        <a:ln w="19050" cmpd="sng">
          <a:solidFill>
            <a:srgbClr val="008000"/>
          </a:solidFill>
        </a:ln>
      </dgm:spPr>
      <dgm:t>
        <a:bodyPr/>
        <a:lstStyle/>
        <a:p>
          <a:endParaRPr lang="en-US"/>
        </a:p>
      </dgm:t>
    </dgm:pt>
    <dgm:pt modelId="{2093DBD2-1AE8-4C47-9EB9-39E7604FF7BA}" type="sibTrans" cxnId="{F4753B99-DB71-AA43-A96A-5D909FF157F2}">
      <dgm:prSet/>
      <dgm:spPr/>
      <dgm:t>
        <a:bodyPr/>
        <a:lstStyle/>
        <a:p>
          <a:endParaRPr lang="en-US"/>
        </a:p>
      </dgm:t>
    </dgm:pt>
    <dgm:pt modelId="{37D75EB4-BC8C-AE4A-9C0A-E3B063AB5B79}">
      <dgm:prSet phldrT="[Text]"/>
      <dgm:spPr/>
      <dgm:t>
        <a:bodyPr/>
        <a:lstStyle/>
        <a:p>
          <a:r>
            <a:rPr lang="en-US" b="0" dirty="0" smtClean="0"/>
            <a:t>Forefoot Varus</a:t>
          </a:r>
          <a:endParaRPr lang="en-US" b="0" dirty="0"/>
        </a:p>
      </dgm:t>
    </dgm:pt>
    <dgm:pt modelId="{645E7924-B813-464C-ACAC-0C43DE1EF3A0}" type="parTrans" cxnId="{95C26F38-BC02-A04C-A8CE-0ECB1B6BB44C}">
      <dgm:prSet/>
      <dgm:spPr>
        <a:ln w="19050" cmpd="sng">
          <a:solidFill>
            <a:srgbClr val="008000"/>
          </a:solidFill>
        </a:ln>
      </dgm:spPr>
      <dgm:t>
        <a:bodyPr/>
        <a:lstStyle/>
        <a:p>
          <a:endParaRPr lang="en-US"/>
        </a:p>
      </dgm:t>
    </dgm:pt>
    <dgm:pt modelId="{08106EA3-58FC-E846-A081-BDA5C470CEB3}" type="sibTrans" cxnId="{95C26F38-BC02-A04C-A8CE-0ECB1B6BB44C}">
      <dgm:prSet/>
      <dgm:spPr/>
      <dgm:t>
        <a:bodyPr/>
        <a:lstStyle/>
        <a:p>
          <a:endParaRPr lang="en-US"/>
        </a:p>
      </dgm:t>
    </dgm:pt>
    <dgm:pt modelId="{03659182-A258-D449-B612-9BFB6AC5C397}">
      <dgm:prSet phldrT="[Text]"/>
      <dgm:spPr/>
      <dgm:t>
        <a:bodyPr/>
        <a:lstStyle/>
        <a:p>
          <a:r>
            <a:rPr lang="en-US" dirty="0" smtClean="0"/>
            <a:t>Custom orthotic with medial forefoot wedge</a:t>
          </a:r>
          <a:endParaRPr lang="en-US" dirty="0"/>
        </a:p>
      </dgm:t>
    </dgm:pt>
    <dgm:pt modelId="{712EAAF9-12A4-5F48-B688-4DBA8014F3F9}" type="parTrans" cxnId="{DC4D99B6-E8DA-5049-8666-3AADC36788A0}">
      <dgm:prSet/>
      <dgm:spPr>
        <a:ln w="19050" cmpd="sng">
          <a:solidFill>
            <a:srgbClr val="008000"/>
          </a:solidFill>
        </a:ln>
      </dgm:spPr>
      <dgm:t>
        <a:bodyPr/>
        <a:lstStyle/>
        <a:p>
          <a:endParaRPr lang="en-US"/>
        </a:p>
      </dgm:t>
    </dgm:pt>
    <dgm:pt modelId="{DFB90F66-FAFC-AE46-BAE6-34758F2A23AA}" type="sibTrans" cxnId="{DC4D99B6-E8DA-5049-8666-3AADC36788A0}">
      <dgm:prSet/>
      <dgm:spPr/>
      <dgm:t>
        <a:bodyPr/>
        <a:lstStyle/>
        <a:p>
          <a:endParaRPr lang="en-US"/>
        </a:p>
      </dgm:t>
    </dgm:pt>
    <dgm:pt modelId="{3C5D01B4-52DE-5141-8C79-E9A3B9495254}">
      <dgm:prSet phldrT="[Text]"/>
      <dgm:spPr/>
      <dgm:t>
        <a:bodyPr/>
        <a:lstStyle/>
        <a:p>
          <a:r>
            <a:rPr lang="en-US" b="0" dirty="0" smtClean="0"/>
            <a:t>Tight </a:t>
          </a:r>
          <a:r>
            <a:rPr lang="en-US" b="0" dirty="0" err="1" smtClean="0"/>
            <a:t>gastrosoleus</a:t>
          </a:r>
          <a:r>
            <a:rPr lang="en-US" b="0" dirty="0" smtClean="0"/>
            <a:t> complex</a:t>
          </a:r>
          <a:endParaRPr lang="en-US" b="0" dirty="0"/>
        </a:p>
      </dgm:t>
    </dgm:pt>
    <dgm:pt modelId="{5713C55F-E649-5248-9DEB-73566DB9DC26}" type="parTrans" cxnId="{593F2442-8D44-984E-9E80-71E4425DA1DD}">
      <dgm:prSet/>
      <dgm:spPr>
        <a:ln>
          <a:solidFill>
            <a:srgbClr val="008000"/>
          </a:solidFill>
        </a:ln>
      </dgm:spPr>
      <dgm:t>
        <a:bodyPr/>
        <a:lstStyle/>
        <a:p>
          <a:endParaRPr lang="en-US"/>
        </a:p>
      </dgm:t>
    </dgm:pt>
    <dgm:pt modelId="{9268B9FA-8339-844B-A558-DDBCD8314794}" type="sibTrans" cxnId="{593F2442-8D44-984E-9E80-71E4425DA1DD}">
      <dgm:prSet/>
      <dgm:spPr/>
      <dgm:t>
        <a:bodyPr/>
        <a:lstStyle/>
        <a:p>
          <a:endParaRPr lang="en-US"/>
        </a:p>
      </dgm:t>
    </dgm:pt>
    <dgm:pt modelId="{86092756-C0F6-9C4B-BAFD-D695DBBD2FE3}">
      <dgm:prSet phldrT="[Text]"/>
      <dgm:spPr/>
      <dgm:t>
        <a:bodyPr/>
        <a:lstStyle/>
        <a:p>
          <a:r>
            <a:rPr lang="en-US" dirty="0" smtClean="0"/>
            <a:t>Custom orthotic with heel wedge and stretching program</a:t>
          </a:r>
          <a:endParaRPr lang="en-US" dirty="0"/>
        </a:p>
      </dgm:t>
    </dgm:pt>
    <dgm:pt modelId="{BCB913CE-3E82-CE4A-ACEE-AF559B4B3818}" type="parTrans" cxnId="{14792A40-BBA1-544C-A320-E7C4B71FF844}">
      <dgm:prSet/>
      <dgm:spPr>
        <a:ln w="19050" cmpd="sng">
          <a:solidFill>
            <a:srgbClr val="008000"/>
          </a:solidFill>
        </a:ln>
      </dgm:spPr>
      <dgm:t>
        <a:bodyPr/>
        <a:lstStyle/>
        <a:p>
          <a:endParaRPr lang="en-US"/>
        </a:p>
      </dgm:t>
    </dgm:pt>
    <dgm:pt modelId="{7C04E3A7-8039-8A4A-998A-F06EEEC554D3}" type="sibTrans" cxnId="{14792A40-BBA1-544C-A320-E7C4B71FF844}">
      <dgm:prSet/>
      <dgm:spPr/>
      <dgm:t>
        <a:bodyPr/>
        <a:lstStyle/>
        <a:p>
          <a:endParaRPr lang="en-US"/>
        </a:p>
      </dgm:t>
    </dgm:pt>
    <dgm:pt modelId="{C07F450E-A97B-FC40-A029-95D9AE40A907}">
      <dgm:prSet phldrT="[Text]"/>
      <dgm:spPr/>
      <dgm:t>
        <a:bodyPr/>
        <a:lstStyle/>
        <a:p>
          <a:r>
            <a:rPr lang="en-US" dirty="0" smtClean="0"/>
            <a:t>Tibial Varum</a:t>
          </a:r>
          <a:endParaRPr lang="en-US" dirty="0"/>
        </a:p>
      </dgm:t>
    </dgm:pt>
    <dgm:pt modelId="{5A79EF5D-BFDE-2D4B-8C07-F7A7189CE02D}" type="parTrans" cxnId="{F7843B25-EC7A-7943-9842-0A7B23B15823}">
      <dgm:prSet/>
      <dgm:spPr>
        <a:ln w="19050" cmpd="sng">
          <a:solidFill>
            <a:srgbClr val="008000"/>
          </a:solidFill>
        </a:ln>
      </dgm:spPr>
      <dgm:t>
        <a:bodyPr/>
        <a:lstStyle/>
        <a:p>
          <a:endParaRPr lang="en-US"/>
        </a:p>
      </dgm:t>
    </dgm:pt>
    <dgm:pt modelId="{8F73131C-D0FB-7B4D-A89D-4F28C07EB93F}" type="sibTrans" cxnId="{F7843B25-EC7A-7943-9842-0A7B23B15823}">
      <dgm:prSet/>
      <dgm:spPr/>
      <dgm:t>
        <a:bodyPr/>
        <a:lstStyle/>
        <a:p>
          <a:endParaRPr lang="en-US"/>
        </a:p>
      </dgm:t>
    </dgm:pt>
    <dgm:pt modelId="{3E24A2AE-B391-734B-8201-9883AE0ED6CD}">
      <dgm:prSet phldrT="[Text]"/>
      <dgm:spPr/>
      <dgm:t>
        <a:bodyPr/>
        <a:lstStyle/>
        <a:p>
          <a:r>
            <a:rPr lang="en-US" dirty="0" smtClean="0"/>
            <a:t>Custom orthotic with medial heel post</a:t>
          </a:r>
          <a:endParaRPr lang="en-US" dirty="0"/>
        </a:p>
      </dgm:t>
    </dgm:pt>
    <dgm:pt modelId="{DD107F9C-D9A5-C643-81D3-6B73AE3EBFF2}" type="parTrans" cxnId="{9E8A5414-2042-1B43-A088-E9C22E348B10}">
      <dgm:prSet/>
      <dgm:spPr>
        <a:ln w="19050" cmpd="sng">
          <a:solidFill>
            <a:srgbClr val="008000"/>
          </a:solidFill>
        </a:ln>
      </dgm:spPr>
      <dgm:t>
        <a:bodyPr/>
        <a:lstStyle/>
        <a:p>
          <a:endParaRPr lang="en-US"/>
        </a:p>
      </dgm:t>
    </dgm:pt>
    <dgm:pt modelId="{4C696A9F-53F1-1649-AADE-AD858AFEE86A}" type="sibTrans" cxnId="{9E8A5414-2042-1B43-A088-E9C22E348B10}">
      <dgm:prSet/>
      <dgm:spPr/>
      <dgm:t>
        <a:bodyPr/>
        <a:lstStyle/>
        <a:p>
          <a:endParaRPr lang="en-US"/>
        </a:p>
      </dgm:t>
    </dgm:pt>
    <dgm:pt modelId="{E657AAA2-8411-8E41-813E-3C4697F85C9A}">
      <dgm:prSet phldrT="[Text]"/>
      <dgm:spPr/>
      <dgm:t>
        <a:bodyPr/>
        <a:lstStyle/>
        <a:p>
          <a:r>
            <a:rPr lang="en-US" dirty="0" smtClean="0"/>
            <a:t>Posteriorlateral Hip Strengthening &amp; Quad Strengthening Program</a:t>
          </a:r>
          <a:endParaRPr lang="en-US" dirty="0"/>
        </a:p>
      </dgm:t>
    </dgm:pt>
    <dgm:pt modelId="{CA41A0F2-26EC-364A-968D-62F5A6E9EEC8}" type="parTrans" cxnId="{646913BE-2CBB-A740-A3AD-D06C43723EB1}">
      <dgm:prSet/>
      <dgm:spPr>
        <a:ln w="19050" cmpd="sng">
          <a:solidFill>
            <a:srgbClr val="008000"/>
          </a:solidFill>
        </a:ln>
      </dgm:spPr>
      <dgm:t>
        <a:bodyPr/>
        <a:lstStyle/>
        <a:p>
          <a:endParaRPr lang="en-US"/>
        </a:p>
      </dgm:t>
    </dgm:pt>
    <dgm:pt modelId="{E894AFFB-7181-4644-BF2F-0CCB37EC9822}" type="sibTrans" cxnId="{646913BE-2CBB-A740-A3AD-D06C43723EB1}">
      <dgm:prSet/>
      <dgm:spPr/>
      <dgm:t>
        <a:bodyPr/>
        <a:lstStyle/>
        <a:p>
          <a:endParaRPr lang="en-US"/>
        </a:p>
      </dgm:t>
    </dgm:pt>
    <dgm:pt modelId="{EF6A389C-8F27-544E-863F-141640C76E07}">
      <dgm:prSet phldrT="[Text]"/>
      <dgm:spPr/>
      <dgm:t>
        <a:bodyPr/>
        <a:lstStyle/>
        <a:p>
          <a:r>
            <a:rPr lang="en-US" dirty="0" smtClean="0"/>
            <a:t>McConnell Taping &amp; Quad Strengthening program</a:t>
          </a:r>
          <a:endParaRPr lang="en-US" dirty="0"/>
        </a:p>
      </dgm:t>
    </dgm:pt>
    <dgm:pt modelId="{1298C96B-7749-284E-836D-1FAAD3443833}" type="parTrans" cxnId="{203E91B4-45C8-F84F-9829-5B83F7BDF189}">
      <dgm:prSet/>
      <dgm:spPr>
        <a:ln w="19050" cmpd="sng">
          <a:solidFill>
            <a:srgbClr val="008000"/>
          </a:solidFill>
        </a:ln>
      </dgm:spPr>
      <dgm:t>
        <a:bodyPr/>
        <a:lstStyle/>
        <a:p>
          <a:endParaRPr lang="en-US"/>
        </a:p>
      </dgm:t>
    </dgm:pt>
    <dgm:pt modelId="{ECDF77CE-B173-8845-BCA5-3F98BE9AEE91}" type="sibTrans" cxnId="{203E91B4-45C8-F84F-9829-5B83F7BDF189}">
      <dgm:prSet/>
      <dgm:spPr/>
      <dgm:t>
        <a:bodyPr/>
        <a:lstStyle/>
        <a:p>
          <a:endParaRPr lang="en-US"/>
        </a:p>
      </dgm:t>
    </dgm:pt>
    <dgm:pt modelId="{9BDC39FB-FC4C-C643-8C48-3E9962FFB022}" type="pres">
      <dgm:prSet presAssocID="{7BBCA6E7-33B2-DA49-997C-5165DAA82F8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3B356C3-53D7-9149-9D7E-C3AC99DA6D6A}" type="pres">
      <dgm:prSet presAssocID="{A154B821-6DDB-C14D-A326-1C6D760AD0DE}" presName="hierRoot1" presStyleCnt="0">
        <dgm:presLayoutVars>
          <dgm:hierBranch val="init"/>
        </dgm:presLayoutVars>
      </dgm:prSet>
      <dgm:spPr/>
    </dgm:pt>
    <dgm:pt modelId="{E817C5ED-C6A9-754D-BD42-6E3C8929EB19}" type="pres">
      <dgm:prSet presAssocID="{A154B821-6DDB-C14D-A326-1C6D760AD0DE}" presName="rootComposite1" presStyleCnt="0"/>
      <dgm:spPr/>
    </dgm:pt>
    <dgm:pt modelId="{C5FEA0A6-4FDC-0144-9DBF-8166B8B282C2}" type="pres">
      <dgm:prSet presAssocID="{A154B821-6DDB-C14D-A326-1C6D760AD0D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B3537B-E96B-384B-8FB0-27E2C1090F91}" type="pres">
      <dgm:prSet presAssocID="{A154B821-6DDB-C14D-A326-1C6D760AD0D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5A305BC-2877-A847-B433-CF700DDE14EF}" type="pres">
      <dgm:prSet presAssocID="{A154B821-6DDB-C14D-A326-1C6D760AD0DE}" presName="hierChild2" presStyleCnt="0"/>
      <dgm:spPr/>
    </dgm:pt>
    <dgm:pt modelId="{7963EC57-45B1-EA47-B916-11F863824CE3}" type="pres">
      <dgm:prSet presAssocID="{AFAAE62A-9330-7543-AF6C-723360A8C0F1}" presName="Name37" presStyleLbl="parChTrans1D2" presStyleIdx="0" presStyleCnt="2"/>
      <dgm:spPr/>
    </dgm:pt>
    <dgm:pt modelId="{736B7671-18FD-E045-8588-79CFFEFE4B20}" type="pres">
      <dgm:prSet presAssocID="{1543A357-9C95-A745-81D7-23C1A7BA43A0}" presName="hierRoot2" presStyleCnt="0">
        <dgm:presLayoutVars>
          <dgm:hierBranch val="init"/>
        </dgm:presLayoutVars>
      </dgm:prSet>
      <dgm:spPr/>
    </dgm:pt>
    <dgm:pt modelId="{CF069584-2D88-C143-8089-78A85FE70A50}" type="pres">
      <dgm:prSet presAssocID="{1543A357-9C95-A745-81D7-23C1A7BA43A0}" presName="rootComposite" presStyleCnt="0"/>
      <dgm:spPr/>
    </dgm:pt>
    <dgm:pt modelId="{5370531F-929F-6745-AF68-D8F01CB62357}" type="pres">
      <dgm:prSet presAssocID="{1543A357-9C95-A745-81D7-23C1A7BA43A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EE9489-E352-504C-A230-D73086200EF5}" type="pres">
      <dgm:prSet presAssocID="{1543A357-9C95-A745-81D7-23C1A7BA43A0}" presName="rootConnector" presStyleLbl="node2" presStyleIdx="0" presStyleCnt="2"/>
      <dgm:spPr/>
      <dgm:t>
        <a:bodyPr/>
        <a:lstStyle/>
        <a:p>
          <a:endParaRPr lang="en-US"/>
        </a:p>
      </dgm:t>
    </dgm:pt>
    <dgm:pt modelId="{F7CA30A6-201B-544A-894B-B96B04762B03}" type="pres">
      <dgm:prSet presAssocID="{1543A357-9C95-A745-81D7-23C1A7BA43A0}" presName="hierChild4" presStyleCnt="0"/>
      <dgm:spPr/>
    </dgm:pt>
    <dgm:pt modelId="{F91B62DC-0598-594D-994D-A7201506F705}" type="pres">
      <dgm:prSet presAssocID="{4CAA7A64-5F35-CF4E-B884-CAB2941EED02}" presName="Name37" presStyleLbl="parChTrans1D3" presStyleIdx="0" presStyleCnt="2"/>
      <dgm:spPr/>
    </dgm:pt>
    <dgm:pt modelId="{DC68F116-CEED-8E4A-869A-B17B44FED113}" type="pres">
      <dgm:prSet presAssocID="{030C2A3F-4EB6-3642-9C76-B2208D6B0214}" presName="hierRoot2" presStyleCnt="0">
        <dgm:presLayoutVars>
          <dgm:hierBranch val="init"/>
        </dgm:presLayoutVars>
      </dgm:prSet>
      <dgm:spPr/>
    </dgm:pt>
    <dgm:pt modelId="{0C1F9BBF-607D-4041-B1C7-258914222D81}" type="pres">
      <dgm:prSet presAssocID="{030C2A3F-4EB6-3642-9C76-B2208D6B0214}" presName="rootComposite" presStyleCnt="0"/>
      <dgm:spPr/>
    </dgm:pt>
    <dgm:pt modelId="{6E303919-7ECF-E745-B99F-EF18E2A05BD0}" type="pres">
      <dgm:prSet presAssocID="{030C2A3F-4EB6-3642-9C76-B2208D6B0214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2A7307-0402-E84C-895C-4B85FC220476}" type="pres">
      <dgm:prSet presAssocID="{030C2A3F-4EB6-3642-9C76-B2208D6B0214}" presName="rootConnector" presStyleLbl="node3" presStyleIdx="0" presStyleCnt="2"/>
      <dgm:spPr/>
      <dgm:t>
        <a:bodyPr/>
        <a:lstStyle/>
        <a:p>
          <a:endParaRPr lang="en-US"/>
        </a:p>
      </dgm:t>
    </dgm:pt>
    <dgm:pt modelId="{3FA9517E-58E2-C343-87B0-E991648A54CB}" type="pres">
      <dgm:prSet presAssocID="{030C2A3F-4EB6-3642-9C76-B2208D6B0214}" presName="hierChild4" presStyleCnt="0"/>
      <dgm:spPr/>
    </dgm:pt>
    <dgm:pt modelId="{0CFA0414-E29B-7A4F-A770-6660770A2E45}" type="pres">
      <dgm:prSet presAssocID="{EEB47A10-277B-3545-9152-8885F5F925A7}" presName="Name37" presStyleLbl="parChTrans1D4" presStyleIdx="0" presStyleCnt="9"/>
      <dgm:spPr/>
    </dgm:pt>
    <dgm:pt modelId="{4D69163A-0A08-544F-977C-86E00187BFBA}" type="pres">
      <dgm:prSet presAssocID="{A6D23A7F-E49F-2B44-9E14-CC3BE425A4E1}" presName="hierRoot2" presStyleCnt="0">
        <dgm:presLayoutVars>
          <dgm:hierBranch val="init"/>
        </dgm:presLayoutVars>
      </dgm:prSet>
      <dgm:spPr/>
    </dgm:pt>
    <dgm:pt modelId="{291AE40E-2DF7-3345-BDEF-32EC4176732F}" type="pres">
      <dgm:prSet presAssocID="{A6D23A7F-E49F-2B44-9E14-CC3BE425A4E1}" presName="rootComposite" presStyleCnt="0"/>
      <dgm:spPr/>
    </dgm:pt>
    <dgm:pt modelId="{8D2D04E3-B4D5-CA47-881C-561406120763}" type="pres">
      <dgm:prSet presAssocID="{A6D23A7F-E49F-2B44-9E14-CC3BE425A4E1}" presName="rootText" presStyleLbl="node4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393E95-A7FE-084E-9EE2-4C5ACE748E3C}" type="pres">
      <dgm:prSet presAssocID="{A6D23A7F-E49F-2B44-9E14-CC3BE425A4E1}" presName="rootConnector" presStyleLbl="node4" presStyleIdx="0" presStyleCnt="9"/>
      <dgm:spPr/>
      <dgm:t>
        <a:bodyPr/>
        <a:lstStyle/>
        <a:p>
          <a:endParaRPr lang="en-US"/>
        </a:p>
      </dgm:t>
    </dgm:pt>
    <dgm:pt modelId="{69DD89BD-6426-2948-9E6A-1FE1600D512C}" type="pres">
      <dgm:prSet presAssocID="{A6D23A7F-E49F-2B44-9E14-CC3BE425A4E1}" presName="hierChild4" presStyleCnt="0"/>
      <dgm:spPr/>
    </dgm:pt>
    <dgm:pt modelId="{D9A22EB8-9C79-3244-BF89-E1E2FDF68621}" type="pres">
      <dgm:prSet presAssocID="{8FCFFA77-5CCA-9349-8C6F-F414521EA76F}" presName="Name37" presStyleLbl="parChTrans1D4" presStyleIdx="1" presStyleCnt="9"/>
      <dgm:spPr/>
    </dgm:pt>
    <dgm:pt modelId="{600A6535-A5F0-3148-828A-AA798DF039F8}" type="pres">
      <dgm:prSet presAssocID="{B7803BC5-4E10-D24D-84EB-4983F7F97B4E}" presName="hierRoot2" presStyleCnt="0">
        <dgm:presLayoutVars>
          <dgm:hierBranch val="init"/>
        </dgm:presLayoutVars>
      </dgm:prSet>
      <dgm:spPr/>
    </dgm:pt>
    <dgm:pt modelId="{8410E703-EDCC-D245-91C1-40EBF874543A}" type="pres">
      <dgm:prSet presAssocID="{B7803BC5-4E10-D24D-84EB-4983F7F97B4E}" presName="rootComposite" presStyleCnt="0"/>
      <dgm:spPr/>
    </dgm:pt>
    <dgm:pt modelId="{DE2F6602-7C51-8249-B824-FA6617AEB6B4}" type="pres">
      <dgm:prSet presAssocID="{B7803BC5-4E10-D24D-84EB-4983F7F97B4E}" presName="rootText" presStyleLbl="node4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CEBA0C-DB64-4640-BDCF-66A48202E868}" type="pres">
      <dgm:prSet presAssocID="{B7803BC5-4E10-D24D-84EB-4983F7F97B4E}" presName="rootConnector" presStyleLbl="node4" presStyleIdx="1" presStyleCnt="9"/>
      <dgm:spPr/>
      <dgm:t>
        <a:bodyPr/>
        <a:lstStyle/>
        <a:p>
          <a:endParaRPr lang="en-US"/>
        </a:p>
      </dgm:t>
    </dgm:pt>
    <dgm:pt modelId="{33612ED5-A3EB-6345-A760-6E272D61A4AD}" type="pres">
      <dgm:prSet presAssocID="{B7803BC5-4E10-D24D-84EB-4983F7F97B4E}" presName="hierChild4" presStyleCnt="0"/>
      <dgm:spPr/>
    </dgm:pt>
    <dgm:pt modelId="{0129A49A-1D4F-6B4C-9558-6311B96A6E2B}" type="pres">
      <dgm:prSet presAssocID="{B7803BC5-4E10-D24D-84EB-4983F7F97B4E}" presName="hierChild5" presStyleCnt="0"/>
      <dgm:spPr/>
    </dgm:pt>
    <dgm:pt modelId="{51549AF2-F1AD-EC47-8056-CABDBEB1DBB1}" type="pres">
      <dgm:prSet presAssocID="{A6D23A7F-E49F-2B44-9E14-CC3BE425A4E1}" presName="hierChild5" presStyleCnt="0"/>
      <dgm:spPr/>
    </dgm:pt>
    <dgm:pt modelId="{A20875F8-51E4-A247-B2BB-CFD7613FCE17}" type="pres">
      <dgm:prSet presAssocID="{487909B5-A806-9A4B-AF8A-F8C115626691}" presName="Name37" presStyleLbl="parChTrans1D4" presStyleIdx="2" presStyleCnt="9"/>
      <dgm:spPr/>
    </dgm:pt>
    <dgm:pt modelId="{4311A952-B724-0047-81AF-EC41F92E383D}" type="pres">
      <dgm:prSet presAssocID="{5783F6EA-B51C-594E-9AE3-67BCC8A960E4}" presName="hierRoot2" presStyleCnt="0">
        <dgm:presLayoutVars>
          <dgm:hierBranch val="init"/>
        </dgm:presLayoutVars>
      </dgm:prSet>
      <dgm:spPr/>
    </dgm:pt>
    <dgm:pt modelId="{12B2FE87-652E-6C4E-884B-19AB528BC1C5}" type="pres">
      <dgm:prSet presAssocID="{5783F6EA-B51C-594E-9AE3-67BCC8A960E4}" presName="rootComposite" presStyleCnt="0"/>
      <dgm:spPr/>
    </dgm:pt>
    <dgm:pt modelId="{351DD65B-375B-2F43-9021-6F11FD14F0B3}" type="pres">
      <dgm:prSet presAssocID="{5783F6EA-B51C-594E-9AE3-67BCC8A960E4}" presName="rootText" presStyleLbl="node4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1004CD-A7D7-8C44-9FE0-2D01E255BF06}" type="pres">
      <dgm:prSet presAssocID="{5783F6EA-B51C-594E-9AE3-67BCC8A960E4}" presName="rootConnector" presStyleLbl="node4" presStyleIdx="2" presStyleCnt="9"/>
      <dgm:spPr/>
      <dgm:t>
        <a:bodyPr/>
        <a:lstStyle/>
        <a:p>
          <a:endParaRPr lang="en-US"/>
        </a:p>
      </dgm:t>
    </dgm:pt>
    <dgm:pt modelId="{D0B6556A-52B3-D245-93CD-FF5E8A63E6FE}" type="pres">
      <dgm:prSet presAssocID="{5783F6EA-B51C-594E-9AE3-67BCC8A960E4}" presName="hierChild4" presStyleCnt="0"/>
      <dgm:spPr/>
    </dgm:pt>
    <dgm:pt modelId="{407371B0-5F89-934D-A2A5-A0C043E11DD9}" type="pres">
      <dgm:prSet presAssocID="{645E7924-B813-464C-ACAC-0C43DE1EF3A0}" presName="Name37" presStyleLbl="parChTrans1D4" presStyleIdx="3" presStyleCnt="9"/>
      <dgm:spPr/>
    </dgm:pt>
    <dgm:pt modelId="{585CA8FB-367C-9F43-A366-E02FD248BC0C}" type="pres">
      <dgm:prSet presAssocID="{37D75EB4-BC8C-AE4A-9C0A-E3B063AB5B79}" presName="hierRoot2" presStyleCnt="0">
        <dgm:presLayoutVars>
          <dgm:hierBranch val="init"/>
        </dgm:presLayoutVars>
      </dgm:prSet>
      <dgm:spPr/>
    </dgm:pt>
    <dgm:pt modelId="{58A1BC83-2342-FE40-8657-63506DF1375B}" type="pres">
      <dgm:prSet presAssocID="{37D75EB4-BC8C-AE4A-9C0A-E3B063AB5B79}" presName="rootComposite" presStyleCnt="0"/>
      <dgm:spPr/>
    </dgm:pt>
    <dgm:pt modelId="{20729FE0-897B-8646-B8AF-404A43DF40B3}" type="pres">
      <dgm:prSet presAssocID="{37D75EB4-BC8C-AE4A-9C0A-E3B063AB5B79}" presName="rootText" presStyleLbl="node4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CB0E88-047E-C448-94E2-13BBD1382DEA}" type="pres">
      <dgm:prSet presAssocID="{37D75EB4-BC8C-AE4A-9C0A-E3B063AB5B79}" presName="rootConnector" presStyleLbl="node4" presStyleIdx="3" presStyleCnt="9"/>
      <dgm:spPr/>
      <dgm:t>
        <a:bodyPr/>
        <a:lstStyle/>
        <a:p>
          <a:endParaRPr lang="en-US"/>
        </a:p>
      </dgm:t>
    </dgm:pt>
    <dgm:pt modelId="{2C819560-68E9-6D49-83FF-A5A4A314F882}" type="pres">
      <dgm:prSet presAssocID="{37D75EB4-BC8C-AE4A-9C0A-E3B063AB5B79}" presName="hierChild4" presStyleCnt="0"/>
      <dgm:spPr/>
    </dgm:pt>
    <dgm:pt modelId="{7CBF50A4-4A5A-8945-9562-304CF3BE77EF}" type="pres">
      <dgm:prSet presAssocID="{712EAAF9-12A4-5F48-B688-4DBA8014F3F9}" presName="Name37" presStyleLbl="parChTrans1D4" presStyleIdx="4" presStyleCnt="9"/>
      <dgm:spPr/>
    </dgm:pt>
    <dgm:pt modelId="{FEF5B964-A4CB-CE4E-81F0-A340B6AC6051}" type="pres">
      <dgm:prSet presAssocID="{03659182-A258-D449-B612-9BFB6AC5C397}" presName="hierRoot2" presStyleCnt="0">
        <dgm:presLayoutVars>
          <dgm:hierBranch val="init"/>
        </dgm:presLayoutVars>
      </dgm:prSet>
      <dgm:spPr/>
    </dgm:pt>
    <dgm:pt modelId="{23F5BE7A-738A-4243-B64F-C908A6774F3B}" type="pres">
      <dgm:prSet presAssocID="{03659182-A258-D449-B612-9BFB6AC5C397}" presName="rootComposite" presStyleCnt="0"/>
      <dgm:spPr/>
    </dgm:pt>
    <dgm:pt modelId="{BBD5760B-875A-9B44-9E25-C54E0CC5797E}" type="pres">
      <dgm:prSet presAssocID="{03659182-A258-D449-B612-9BFB6AC5C397}" presName="rootText" presStyleLbl="node4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FE3D5F-A003-7141-B4BF-AE479E527684}" type="pres">
      <dgm:prSet presAssocID="{03659182-A258-D449-B612-9BFB6AC5C397}" presName="rootConnector" presStyleLbl="node4" presStyleIdx="4" presStyleCnt="9"/>
      <dgm:spPr/>
      <dgm:t>
        <a:bodyPr/>
        <a:lstStyle/>
        <a:p>
          <a:endParaRPr lang="en-US"/>
        </a:p>
      </dgm:t>
    </dgm:pt>
    <dgm:pt modelId="{1239873B-D093-7B42-A307-8490FCF13A49}" type="pres">
      <dgm:prSet presAssocID="{03659182-A258-D449-B612-9BFB6AC5C397}" presName="hierChild4" presStyleCnt="0"/>
      <dgm:spPr/>
    </dgm:pt>
    <dgm:pt modelId="{8B2B82DF-F6B0-FB46-BBFC-E90241F88CA8}" type="pres">
      <dgm:prSet presAssocID="{03659182-A258-D449-B612-9BFB6AC5C397}" presName="hierChild5" presStyleCnt="0"/>
      <dgm:spPr/>
    </dgm:pt>
    <dgm:pt modelId="{9374E21A-01FE-FB4C-B78F-7804A4505758}" type="pres">
      <dgm:prSet presAssocID="{37D75EB4-BC8C-AE4A-9C0A-E3B063AB5B79}" presName="hierChild5" presStyleCnt="0"/>
      <dgm:spPr/>
    </dgm:pt>
    <dgm:pt modelId="{9A253338-3544-EF48-A6E3-114CA4B5AD43}" type="pres">
      <dgm:prSet presAssocID="{5713C55F-E649-5248-9DEB-73566DB9DC26}" presName="Name37" presStyleLbl="parChTrans1D4" presStyleIdx="5" presStyleCnt="9"/>
      <dgm:spPr/>
    </dgm:pt>
    <dgm:pt modelId="{39BFA4F5-0A64-2549-9FBE-39AF22333A42}" type="pres">
      <dgm:prSet presAssocID="{3C5D01B4-52DE-5141-8C79-E9A3B9495254}" presName="hierRoot2" presStyleCnt="0">
        <dgm:presLayoutVars>
          <dgm:hierBranch val="init"/>
        </dgm:presLayoutVars>
      </dgm:prSet>
      <dgm:spPr/>
    </dgm:pt>
    <dgm:pt modelId="{AF1118CE-C13D-9D42-899D-9BB31CE59EA3}" type="pres">
      <dgm:prSet presAssocID="{3C5D01B4-52DE-5141-8C79-E9A3B9495254}" presName="rootComposite" presStyleCnt="0"/>
      <dgm:spPr/>
    </dgm:pt>
    <dgm:pt modelId="{4484C695-D42D-7E4A-AB58-3F13C5E17D10}" type="pres">
      <dgm:prSet presAssocID="{3C5D01B4-52DE-5141-8C79-E9A3B9495254}" presName="rootText" presStyleLbl="node4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0C92D5-3476-CE47-BB07-F11D1FFD8749}" type="pres">
      <dgm:prSet presAssocID="{3C5D01B4-52DE-5141-8C79-E9A3B9495254}" presName="rootConnector" presStyleLbl="node4" presStyleIdx="5" presStyleCnt="9"/>
      <dgm:spPr/>
      <dgm:t>
        <a:bodyPr/>
        <a:lstStyle/>
        <a:p>
          <a:endParaRPr lang="en-US"/>
        </a:p>
      </dgm:t>
    </dgm:pt>
    <dgm:pt modelId="{31DCACF4-A565-1E4C-8FB5-AE1A1678D08A}" type="pres">
      <dgm:prSet presAssocID="{3C5D01B4-52DE-5141-8C79-E9A3B9495254}" presName="hierChild4" presStyleCnt="0"/>
      <dgm:spPr/>
    </dgm:pt>
    <dgm:pt modelId="{7C74F990-942C-D047-AC52-4D59D6B0D52B}" type="pres">
      <dgm:prSet presAssocID="{BCB913CE-3E82-CE4A-ACEE-AF559B4B3818}" presName="Name37" presStyleLbl="parChTrans1D4" presStyleIdx="6" presStyleCnt="9"/>
      <dgm:spPr/>
    </dgm:pt>
    <dgm:pt modelId="{EF7584AB-00B5-C14E-9422-A9DA3814D3EA}" type="pres">
      <dgm:prSet presAssocID="{86092756-C0F6-9C4B-BAFD-D695DBBD2FE3}" presName="hierRoot2" presStyleCnt="0">
        <dgm:presLayoutVars>
          <dgm:hierBranch val="init"/>
        </dgm:presLayoutVars>
      </dgm:prSet>
      <dgm:spPr/>
    </dgm:pt>
    <dgm:pt modelId="{62C32716-38E2-AB42-9502-5AFC7E8ABD21}" type="pres">
      <dgm:prSet presAssocID="{86092756-C0F6-9C4B-BAFD-D695DBBD2FE3}" presName="rootComposite" presStyleCnt="0"/>
      <dgm:spPr/>
    </dgm:pt>
    <dgm:pt modelId="{FBD1948E-FD10-FF47-9F08-E515C947AAA6}" type="pres">
      <dgm:prSet presAssocID="{86092756-C0F6-9C4B-BAFD-D695DBBD2FE3}" presName="rootText" presStyleLbl="node4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A8DB4A-C136-1643-B255-7ED5013965AE}" type="pres">
      <dgm:prSet presAssocID="{86092756-C0F6-9C4B-BAFD-D695DBBD2FE3}" presName="rootConnector" presStyleLbl="node4" presStyleIdx="6" presStyleCnt="9"/>
      <dgm:spPr/>
      <dgm:t>
        <a:bodyPr/>
        <a:lstStyle/>
        <a:p>
          <a:endParaRPr lang="en-US"/>
        </a:p>
      </dgm:t>
    </dgm:pt>
    <dgm:pt modelId="{84648E58-C035-B146-821E-B2B1B882D927}" type="pres">
      <dgm:prSet presAssocID="{86092756-C0F6-9C4B-BAFD-D695DBBD2FE3}" presName="hierChild4" presStyleCnt="0"/>
      <dgm:spPr/>
    </dgm:pt>
    <dgm:pt modelId="{F5897E0A-C2A4-B246-8179-27DB10C1876C}" type="pres">
      <dgm:prSet presAssocID="{86092756-C0F6-9C4B-BAFD-D695DBBD2FE3}" presName="hierChild5" presStyleCnt="0"/>
      <dgm:spPr/>
    </dgm:pt>
    <dgm:pt modelId="{A4DBF07C-0739-1842-A726-7386360C072E}" type="pres">
      <dgm:prSet presAssocID="{3C5D01B4-52DE-5141-8C79-E9A3B9495254}" presName="hierChild5" presStyleCnt="0"/>
      <dgm:spPr/>
    </dgm:pt>
    <dgm:pt modelId="{F704B412-47F2-7747-AB07-E49D94551570}" type="pres">
      <dgm:prSet presAssocID="{5A79EF5D-BFDE-2D4B-8C07-F7A7189CE02D}" presName="Name37" presStyleLbl="parChTrans1D4" presStyleIdx="7" presStyleCnt="9"/>
      <dgm:spPr/>
    </dgm:pt>
    <dgm:pt modelId="{B0E13A4C-DC3F-D54D-BDAE-298522A7DA07}" type="pres">
      <dgm:prSet presAssocID="{C07F450E-A97B-FC40-A029-95D9AE40A907}" presName="hierRoot2" presStyleCnt="0">
        <dgm:presLayoutVars>
          <dgm:hierBranch val="init"/>
        </dgm:presLayoutVars>
      </dgm:prSet>
      <dgm:spPr/>
    </dgm:pt>
    <dgm:pt modelId="{3EDA6E54-4BB2-A742-BF4A-7E1A053CEB5B}" type="pres">
      <dgm:prSet presAssocID="{C07F450E-A97B-FC40-A029-95D9AE40A907}" presName="rootComposite" presStyleCnt="0"/>
      <dgm:spPr/>
    </dgm:pt>
    <dgm:pt modelId="{79901D31-09C3-D14D-92F4-F016AC528A1B}" type="pres">
      <dgm:prSet presAssocID="{C07F450E-A97B-FC40-A029-95D9AE40A907}" presName="rootText" presStyleLbl="node4" presStyleIdx="7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3B0CA6-7393-BD4C-82C8-6DF5979BE969}" type="pres">
      <dgm:prSet presAssocID="{C07F450E-A97B-FC40-A029-95D9AE40A907}" presName="rootConnector" presStyleLbl="node4" presStyleIdx="7" presStyleCnt="9"/>
      <dgm:spPr/>
      <dgm:t>
        <a:bodyPr/>
        <a:lstStyle/>
        <a:p>
          <a:endParaRPr lang="en-US"/>
        </a:p>
      </dgm:t>
    </dgm:pt>
    <dgm:pt modelId="{96200F0B-6263-1E48-9A90-BDDC637FB082}" type="pres">
      <dgm:prSet presAssocID="{C07F450E-A97B-FC40-A029-95D9AE40A907}" presName="hierChild4" presStyleCnt="0"/>
      <dgm:spPr/>
    </dgm:pt>
    <dgm:pt modelId="{976B542B-C966-BE4A-BAFA-A6871F095C8C}" type="pres">
      <dgm:prSet presAssocID="{DD107F9C-D9A5-C643-81D3-6B73AE3EBFF2}" presName="Name37" presStyleLbl="parChTrans1D4" presStyleIdx="8" presStyleCnt="9"/>
      <dgm:spPr/>
    </dgm:pt>
    <dgm:pt modelId="{4950088F-848C-BB4A-86F9-C424C9A6B523}" type="pres">
      <dgm:prSet presAssocID="{3E24A2AE-B391-734B-8201-9883AE0ED6CD}" presName="hierRoot2" presStyleCnt="0">
        <dgm:presLayoutVars>
          <dgm:hierBranch val="init"/>
        </dgm:presLayoutVars>
      </dgm:prSet>
      <dgm:spPr/>
    </dgm:pt>
    <dgm:pt modelId="{DF6B9BF2-EEE7-B048-858B-AE96C24BC0A2}" type="pres">
      <dgm:prSet presAssocID="{3E24A2AE-B391-734B-8201-9883AE0ED6CD}" presName="rootComposite" presStyleCnt="0"/>
      <dgm:spPr/>
    </dgm:pt>
    <dgm:pt modelId="{AE406D5A-1DF7-C847-92A7-DB863547E466}" type="pres">
      <dgm:prSet presAssocID="{3E24A2AE-B391-734B-8201-9883AE0ED6CD}" presName="rootText" presStyleLbl="node4" presStyleIdx="8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B36987-9DF2-3141-9554-CECD2CE8EFD9}" type="pres">
      <dgm:prSet presAssocID="{3E24A2AE-B391-734B-8201-9883AE0ED6CD}" presName="rootConnector" presStyleLbl="node4" presStyleIdx="8" presStyleCnt="9"/>
      <dgm:spPr/>
      <dgm:t>
        <a:bodyPr/>
        <a:lstStyle/>
        <a:p>
          <a:endParaRPr lang="en-US"/>
        </a:p>
      </dgm:t>
    </dgm:pt>
    <dgm:pt modelId="{1F8E138F-8E99-9B46-AD9C-A5121D0C79F7}" type="pres">
      <dgm:prSet presAssocID="{3E24A2AE-B391-734B-8201-9883AE0ED6CD}" presName="hierChild4" presStyleCnt="0"/>
      <dgm:spPr/>
    </dgm:pt>
    <dgm:pt modelId="{5F273A3E-CD64-BF4D-974C-E450F29D9DEA}" type="pres">
      <dgm:prSet presAssocID="{3E24A2AE-B391-734B-8201-9883AE0ED6CD}" presName="hierChild5" presStyleCnt="0"/>
      <dgm:spPr/>
    </dgm:pt>
    <dgm:pt modelId="{1A506E35-E4D6-2744-B8D2-C213F7457C90}" type="pres">
      <dgm:prSet presAssocID="{C07F450E-A97B-FC40-A029-95D9AE40A907}" presName="hierChild5" presStyleCnt="0"/>
      <dgm:spPr/>
    </dgm:pt>
    <dgm:pt modelId="{ABDE50F0-E1D3-4947-93F1-FF5CF88C1AF5}" type="pres">
      <dgm:prSet presAssocID="{5783F6EA-B51C-594E-9AE3-67BCC8A960E4}" presName="hierChild5" presStyleCnt="0"/>
      <dgm:spPr/>
    </dgm:pt>
    <dgm:pt modelId="{7FAED119-D5A1-9948-9678-95EE0BFEEFB0}" type="pres">
      <dgm:prSet presAssocID="{030C2A3F-4EB6-3642-9C76-B2208D6B0214}" presName="hierChild5" presStyleCnt="0"/>
      <dgm:spPr/>
    </dgm:pt>
    <dgm:pt modelId="{38CFF764-A401-8844-85BE-7ED969F98E7F}" type="pres">
      <dgm:prSet presAssocID="{CA41A0F2-26EC-364A-968D-62F5A6E9EEC8}" presName="Name37" presStyleLbl="parChTrans1D3" presStyleIdx="1" presStyleCnt="2"/>
      <dgm:spPr/>
    </dgm:pt>
    <dgm:pt modelId="{86C89579-50C9-A844-9F3A-38FF8466DF9F}" type="pres">
      <dgm:prSet presAssocID="{E657AAA2-8411-8E41-813E-3C4697F85C9A}" presName="hierRoot2" presStyleCnt="0">
        <dgm:presLayoutVars>
          <dgm:hierBranch val="init"/>
        </dgm:presLayoutVars>
      </dgm:prSet>
      <dgm:spPr/>
    </dgm:pt>
    <dgm:pt modelId="{AAF4D05A-20CF-2D4F-A84E-F4FE8B1C9E7C}" type="pres">
      <dgm:prSet presAssocID="{E657AAA2-8411-8E41-813E-3C4697F85C9A}" presName="rootComposite" presStyleCnt="0"/>
      <dgm:spPr/>
    </dgm:pt>
    <dgm:pt modelId="{8CE2819D-D559-0246-8FE6-2A6AA7A49F59}" type="pres">
      <dgm:prSet presAssocID="{E657AAA2-8411-8E41-813E-3C4697F85C9A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CE3D0E-87CF-4C4B-AA17-ECCCC99FE4EB}" type="pres">
      <dgm:prSet presAssocID="{E657AAA2-8411-8E41-813E-3C4697F85C9A}" presName="rootConnector" presStyleLbl="node3" presStyleIdx="1" presStyleCnt="2"/>
      <dgm:spPr/>
      <dgm:t>
        <a:bodyPr/>
        <a:lstStyle/>
        <a:p>
          <a:endParaRPr lang="en-US"/>
        </a:p>
      </dgm:t>
    </dgm:pt>
    <dgm:pt modelId="{A0DB8843-D420-A44A-B641-27311CF01AA0}" type="pres">
      <dgm:prSet presAssocID="{E657AAA2-8411-8E41-813E-3C4697F85C9A}" presName="hierChild4" presStyleCnt="0"/>
      <dgm:spPr/>
    </dgm:pt>
    <dgm:pt modelId="{F7CF3992-3B55-1941-A040-3EC73877D0FA}" type="pres">
      <dgm:prSet presAssocID="{E657AAA2-8411-8E41-813E-3C4697F85C9A}" presName="hierChild5" presStyleCnt="0"/>
      <dgm:spPr/>
    </dgm:pt>
    <dgm:pt modelId="{02EB7C84-5F29-8245-A3B3-CD7B881FE65F}" type="pres">
      <dgm:prSet presAssocID="{1543A357-9C95-A745-81D7-23C1A7BA43A0}" presName="hierChild5" presStyleCnt="0"/>
      <dgm:spPr/>
    </dgm:pt>
    <dgm:pt modelId="{54F0A8F9-B561-EC4D-BF1C-96162130B2D1}" type="pres">
      <dgm:prSet presAssocID="{1298C96B-7749-284E-836D-1FAAD3443833}" presName="Name37" presStyleLbl="parChTrans1D2" presStyleIdx="1" presStyleCnt="2"/>
      <dgm:spPr/>
    </dgm:pt>
    <dgm:pt modelId="{DFECE20B-80F0-C243-9FB0-09DD79A7E9C8}" type="pres">
      <dgm:prSet presAssocID="{EF6A389C-8F27-544E-863F-141640C76E07}" presName="hierRoot2" presStyleCnt="0">
        <dgm:presLayoutVars>
          <dgm:hierBranch val="init"/>
        </dgm:presLayoutVars>
      </dgm:prSet>
      <dgm:spPr/>
    </dgm:pt>
    <dgm:pt modelId="{A704CBD1-D796-994B-BC1B-6B640F60BF2A}" type="pres">
      <dgm:prSet presAssocID="{EF6A389C-8F27-544E-863F-141640C76E07}" presName="rootComposite" presStyleCnt="0"/>
      <dgm:spPr/>
    </dgm:pt>
    <dgm:pt modelId="{84848752-8A8A-A74D-A9FD-07A529299E31}" type="pres">
      <dgm:prSet presAssocID="{EF6A389C-8F27-544E-863F-141640C76E0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0F192F-6A01-4047-85E5-367F65E3860E}" type="pres">
      <dgm:prSet presAssocID="{EF6A389C-8F27-544E-863F-141640C76E07}" presName="rootConnector" presStyleLbl="node2" presStyleIdx="1" presStyleCnt="2"/>
      <dgm:spPr/>
      <dgm:t>
        <a:bodyPr/>
        <a:lstStyle/>
        <a:p>
          <a:endParaRPr lang="en-US"/>
        </a:p>
      </dgm:t>
    </dgm:pt>
    <dgm:pt modelId="{5D902D7E-34A6-4E47-BB73-6D1492F76115}" type="pres">
      <dgm:prSet presAssocID="{EF6A389C-8F27-544E-863F-141640C76E07}" presName="hierChild4" presStyleCnt="0"/>
      <dgm:spPr/>
    </dgm:pt>
    <dgm:pt modelId="{CD70BA8C-BD5D-D945-A444-019026F95BF6}" type="pres">
      <dgm:prSet presAssocID="{EF6A389C-8F27-544E-863F-141640C76E07}" presName="hierChild5" presStyleCnt="0"/>
      <dgm:spPr/>
    </dgm:pt>
    <dgm:pt modelId="{4D463B3A-BFD3-9541-BA71-1B47E1BB7FE9}" type="pres">
      <dgm:prSet presAssocID="{A154B821-6DDB-C14D-A326-1C6D760AD0DE}" presName="hierChild3" presStyleCnt="0"/>
      <dgm:spPr/>
    </dgm:pt>
  </dgm:ptLst>
  <dgm:cxnLst>
    <dgm:cxn modelId="{A21505E1-4F65-2A46-AB1F-0239A7303E9B}" type="presOf" srcId="{B7803BC5-4E10-D24D-84EB-4983F7F97B4E}" destId="{5DCEBA0C-DB64-4640-BDCF-66A48202E868}" srcOrd="1" destOrd="0" presId="urn:microsoft.com/office/officeart/2005/8/layout/orgChart1"/>
    <dgm:cxn modelId="{2B38E27B-0BF2-1547-9FD9-666BADA6B210}" type="presOf" srcId="{8FCFFA77-5CCA-9349-8C6F-F414521EA76F}" destId="{D9A22EB8-9C79-3244-BF89-E1E2FDF68621}" srcOrd="0" destOrd="0" presId="urn:microsoft.com/office/officeart/2005/8/layout/orgChart1"/>
    <dgm:cxn modelId="{DC4D99B6-E8DA-5049-8666-3AADC36788A0}" srcId="{37D75EB4-BC8C-AE4A-9C0A-E3B063AB5B79}" destId="{03659182-A258-D449-B612-9BFB6AC5C397}" srcOrd="0" destOrd="0" parTransId="{712EAAF9-12A4-5F48-B688-4DBA8014F3F9}" sibTransId="{DFB90F66-FAFC-AE46-BAE6-34758F2A23AA}"/>
    <dgm:cxn modelId="{1BDF8DEB-34D3-7944-88C1-9E27ED91D678}" type="presOf" srcId="{3E24A2AE-B391-734B-8201-9883AE0ED6CD}" destId="{27B36987-9DF2-3141-9554-CECD2CE8EFD9}" srcOrd="1" destOrd="0" presId="urn:microsoft.com/office/officeart/2005/8/layout/orgChart1"/>
    <dgm:cxn modelId="{888FBA66-F3CB-2545-BAC1-C4FA8A34E915}" type="presOf" srcId="{3E24A2AE-B391-734B-8201-9883AE0ED6CD}" destId="{AE406D5A-1DF7-C847-92A7-DB863547E466}" srcOrd="0" destOrd="0" presId="urn:microsoft.com/office/officeart/2005/8/layout/orgChart1"/>
    <dgm:cxn modelId="{D98352F6-0789-F442-B9DE-5EFF61D220AA}" type="presOf" srcId="{86092756-C0F6-9C4B-BAFD-D695DBBD2FE3}" destId="{FBD1948E-FD10-FF47-9F08-E515C947AAA6}" srcOrd="0" destOrd="0" presId="urn:microsoft.com/office/officeart/2005/8/layout/orgChart1"/>
    <dgm:cxn modelId="{A43A5991-438C-114A-A21E-235C7688C8CB}" srcId="{A6D23A7F-E49F-2B44-9E14-CC3BE425A4E1}" destId="{B7803BC5-4E10-D24D-84EB-4983F7F97B4E}" srcOrd="0" destOrd="0" parTransId="{8FCFFA77-5CCA-9349-8C6F-F414521EA76F}" sibTransId="{99B0F50E-4CE2-1147-9871-B7D71BCF0842}"/>
    <dgm:cxn modelId="{F73C6B82-2D4E-314E-8113-F8A18D6E1B30}" type="presOf" srcId="{5713C55F-E649-5248-9DEB-73566DB9DC26}" destId="{9A253338-3544-EF48-A6E3-114CA4B5AD43}" srcOrd="0" destOrd="0" presId="urn:microsoft.com/office/officeart/2005/8/layout/orgChart1"/>
    <dgm:cxn modelId="{3A13B4B8-5331-1A4C-8236-8F23D15131AA}" type="presOf" srcId="{AFAAE62A-9330-7543-AF6C-723360A8C0F1}" destId="{7963EC57-45B1-EA47-B916-11F863824CE3}" srcOrd="0" destOrd="0" presId="urn:microsoft.com/office/officeart/2005/8/layout/orgChart1"/>
    <dgm:cxn modelId="{E0EB09E2-F577-754E-B486-25FA80F4CAC3}" type="presOf" srcId="{3C5D01B4-52DE-5141-8C79-E9A3B9495254}" destId="{160C92D5-3476-CE47-BB07-F11D1FFD8749}" srcOrd="1" destOrd="0" presId="urn:microsoft.com/office/officeart/2005/8/layout/orgChart1"/>
    <dgm:cxn modelId="{F7DEBFF2-CFD1-4044-85A2-A93FC7CE4B9E}" type="presOf" srcId="{E657AAA2-8411-8E41-813E-3C4697F85C9A}" destId="{8CE2819D-D559-0246-8FE6-2A6AA7A49F59}" srcOrd="0" destOrd="0" presId="urn:microsoft.com/office/officeart/2005/8/layout/orgChart1"/>
    <dgm:cxn modelId="{B0052FCE-E6CA-5742-B41E-0284BF0392F8}" type="presOf" srcId="{03659182-A258-D449-B612-9BFB6AC5C397}" destId="{50FE3D5F-A003-7141-B4BF-AE479E527684}" srcOrd="1" destOrd="0" presId="urn:microsoft.com/office/officeart/2005/8/layout/orgChart1"/>
    <dgm:cxn modelId="{A8495D42-269E-FA4C-9033-D86BBA436CB0}" type="presOf" srcId="{EF6A389C-8F27-544E-863F-141640C76E07}" destId="{84848752-8A8A-A74D-A9FD-07A529299E31}" srcOrd="0" destOrd="0" presId="urn:microsoft.com/office/officeart/2005/8/layout/orgChart1"/>
    <dgm:cxn modelId="{F7843B25-EC7A-7943-9842-0A7B23B15823}" srcId="{5783F6EA-B51C-594E-9AE3-67BCC8A960E4}" destId="{C07F450E-A97B-FC40-A029-95D9AE40A907}" srcOrd="2" destOrd="0" parTransId="{5A79EF5D-BFDE-2D4B-8C07-F7A7189CE02D}" sibTransId="{8F73131C-D0FB-7B4D-A89D-4F28C07EB93F}"/>
    <dgm:cxn modelId="{523F3525-0A1D-7944-AE22-FC3EF083E4F4}" type="presOf" srcId="{C07F450E-A97B-FC40-A029-95D9AE40A907}" destId="{643B0CA6-7393-BD4C-82C8-6DF5979BE969}" srcOrd="1" destOrd="0" presId="urn:microsoft.com/office/officeart/2005/8/layout/orgChart1"/>
    <dgm:cxn modelId="{C6FBF261-2E35-E74F-BEDA-7A25D8B0D13F}" type="presOf" srcId="{1543A357-9C95-A745-81D7-23C1A7BA43A0}" destId="{FAEE9489-E352-504C-A230-D73086200EF5}" srcOrd="1" destOrd="0" presId="urn:microsoft.com/office/officeart/2005/8/layout/orgChart1"/>
    <dgm:cxn modelId="{57E3D246-BB64-3A42-93AA-A6DDC73E55F2}" type="presOf" srcId="{86092756-C0F6-9C4B-BAFD-D695DBBD2FE3}" destId="{FAA8DB4A-C136-1643-B255-7ED5013965AE}" srcOrd="1" destOrd="0" presId="urn:microsoft.com/office/officeart/2005/8/layout/orgChart1"/>
    <dgm:cxn modelId="{F0B923E6-506B-9B40-BF46-3BAB1AE6D39B}" type="presOf" srcId="{030C2A3F-4EB6-3642-9C76-B2208D6B0214}" destId="{532A7307-0402-E84C-895C-4B85FC220476}" srcOrd="1" destOrd="0" presId="urn:microsoft.com/office/officeart/2005/8/layout/orgChart1"/>
    <dgm:cxn modelId="{F18E2206-D1FE-FD43-BE98-02B44E54B576}" type="presOf" srcId="{487909B5-A806-9A4B-AF8A-F8C115626691}" destId="{A20875F8-51E4-A247-B2BB-CFD7613FCE17}" srcOrd="0" destOrd="0" presId="urn:microsoft.com/office/officeart/2005/8/layout/orgChart1"/>
    <dgm:cxn modelId="{978CEADC-D650-6F4F-951C-6FDF2D36916D}" type="presOf" srcId="{03659182-A258-D449-B612-9BFB6AC5C397}" destId="{BBD5760B-875A-9B44-9E25-C54E0CC5797E}" srcOrd="0" destOrd="0" presId="urn:microsoft.com/office/officeart/2005/8/layout/orgChart1"/>
    <dgm:cxn modelId="{3CCB5D1F-4E0C-FA42-9F62-9E0905167EC8}" type="presOf" srcId="{CA41A0F2-26EC-364A-968D-62F5A6E9EEC8}" destId="{38CFF764-A401-8844-85BE-7ED969F98E7F}" srcOrd="0" destOrd="0" presId="urn:microsoft.com/office/officeart/2005/8/layout/orgChart1"/>
    <dgm:cxn modelId="{C227BF13-C781-B749-97A1-F05AD412A6FA}" srcId="{7BBCA6E7-33B2-DA49-997C-5165DAA82F82}" destId="{A154B821-6DDB-C14D-A326-1C6D760AD0DE}" srcOrd="0" destOrd="0" parTransId="{81EB0D20-2D62-544C-9849-5AB19A8D2600}" sibTransId="{075B3177-1465-AE45-94DB-FAB613C5D64B}"/>
    <dgm:cxn modelId="{14792A40-BBA1-544C-A320-E7C4B71FF844}" srcId="{3C5D01B4-52DE-5141-8C79-E9A3B9495254}" destId="{86092756-C0F6-9C4B-BAFD-D695DBBD2FE3}" srcOrd="0" destOrd="0" parTransId="{BCB913CE-3E82-CE4A-ACEE-AF559B4B3818}" sibTransId="{7C04E3A7-8039-8A4A-998A-F06EEEC554D3}"/>
    <dgm:cxn modelId="{04BD6A33-87C1-D846-9351-3A2901B1558A}" type="presOf" srcId="{B7803BC5-4E10-D24D-84EB-4983F7F97B4E}" destId="{DE2F6602-7C51-8249-B824-FA6617AEB6B4}" srcOrd="0" destOrd="0" presId="urn:microsoft.com/office/officeart/2005/8/layout/orgChart1"/>
    <dgm:cxn modelId="{03BB5618-62D0-6E4A-A006-0630C5B87D15}" type="presOf" srcId="{1543A357-9C95-A745-81D7-23C1A7BA43A0}" destId="{5370531F-929F-6745-AF68-D8F01CB62357}" srcOrd="0" destOrd="0" presId="urn:microsoft.com/office/officeart/2005/8/layout/orgChart1"/>
    <dgm:cxn modelId="{9E8A5414-2042-1B43-A088-E9C22E348B10}" srcId="{C07F450E-A97B-FC40-A029-95D9AE40A907}" destId="{3E24A2AE-B391-734B-8201-9883AE0ED6CD}" srcOrd="0" destOrd="0" parTransId="{DD107F9C-D9A5-C643-81D3-6B73AE3EBFF2}" sibTransId="{4C696A9F-53F1-1649-AADE-AD858AFEE86A}"/>
    <dgm:cxn modelId="{D2AFE7A4-272E-8F42-B34B-EE800F2785D1}" type="presOf" srcId="{A154B821-6DDB-C14D-A326-1C6D760AD0DE}" destId="{C5FEA0A6-4FDC-0144-9DBF-8166B8B282C2}" srcOrd="0" destOrd="0" presId="urn:microsoft.com/office/officeart/2005/8/layout/orgChart1"/>
    <dgm:cxn modelId="{4C863C9E-5642-A244-B547-056902ACF2D8}" type="presOf" srcId="{3C5D01B4-52DE-5141-8C79-E9A3B9495254}" destId="{4484C695-D42D-7E4A-AB58-3F13C5E17D10}" srcOrd="0" destOrd="0" presId="urn:microsoft.com/office/officeart/2005/8/layout/orgChart1"/>
    <dgm:cxn modelId="{CBAA9E0A-1C33-A244-8FE0-8A146782420D}" type="presOf" srcId="{E657AAA2-8411-8E41-813E-3C4697F85C9A}" destId="{6ACE3D0E-87CF-4C4B-AA17-ECCCC99FE4EB}" srcOrd="1" destOrd="0" presId="urn:microsoft.com/office/officeart/2005/8/layout/orgChart1"/>
    <dgm:cxn modelId="{70A43072-B31D-8B4B-BF4E-11045C623C4A}" type="presOf" srcId="{7BBCA6E7-33B2-DA49-997C-5165DAA82F82}" destId="{9BDC39FB-FC4C-C643-8C48-3E9962FFB022}" srcOrd="0" destOrd="0" presId="urn:microsoft.com/office/officeart/2005/8/layout/orgChart1"/>
    <dgm:cxn modelId="{FAE1AC3B-E0FA-D341-92F1-A5817589F26E}" type="presOf" srcId="{5A79EF5D-BFDE-2D4B-8C07-F7A7189CE02D}" destId="{F704B412-47F2-7747-AB07-E49D94551570}" srcOrd="0" destOrd="0" presId="urn:microsoft.com/office/officeart/2005/8/layout/orgChart1"/>
    <dgm:cxn modelId="{9F623258-37D1-BB4F-83D0-790CDB8A9A2A}" type="presOf" srcId="{5783F6EA-B51C-594E-9AE3-67BCC8A960E4}" destId="{9E1004CD-A7D7-8C44-9FE0-2D01E255BF06}" srcOrd="1" destOrd="0" presId="urn:microsoft.com/office/officeart/2005/8/layout/orgChart1"/>
    <dgm:cxn modelId="{F97FDF66-9A33-874E-B918-731D94C61542}" type="presOf" srcId="{EF6A389C-8F27-544E-863F-141640C76E07}" destId="{930F192F-6A01-4047-85E5-367F65E3860E}" srcOrd="1" destOrd="0" presId="urn:microsoft.com/office/officeart/2005/8/layout/orgChart1"/>
    <dgm:cxn modelId="{34B4FE15-8F29-2949-98AF-F52B06188966}" type="presOf" srcId="{1298C96B-7749-284E-836D-1FAAD3443833}" destId="{54F0A8F9-B561-EC4D-BF1C-96162130B2D1}" srcOrd="0" destOrd="0" presId="urn:microsoft.com/office/officeart/2005/8/layout/orgChart1"/>
    <dgm:cxn modelId="{90387863-9FE1-5A4E-AA6E-2D632B0D2412}" type="presOf" srcId="{4CAA7A64-5F35-CF4E-B884-CAB2941EED02}" destId="{F91B62DC-0598-594D-994D-A7201506F705}" srcOrd="0" destOrd="0" presId="urn:microsoft.com/office/officeart/2005/8/layout/orgChart1"/>
    <dgm:cxn modelId="{12B8B4A0-3F73-6442-91A2-2C436FA04F93}" type="presOf" srcId="{DD107F9C-D9A5-C643-81D3-6B73AE3EBFF2}" destId="{976B542B-C966-BE4A-BAFA-A6871F095C8C}" srcOrd="0" destOrd="0" presId="urn:microsoft.com/office/officeart/2005/8/layout/orgChart1"/>
    <dgm:cxn modelId="{29EB42E5-D90C-444D-9AB1-3C27243C79C3}" srcId="{030C2A3F-4EB6-3642-9C76-B2208D6B0214}" destId="{A6D23A7F-E49F-2B44-9E14-CC3BE425A4E1}" srcOrd="0" destOrd="0" parTransId="{EEB47A10-277B-3545-9152-8885F5F925A7}" sibTransId="{7D85D24D-B39B-AF4F-9BF9-322F8600B6D4}"/>
    <dgm:cxn modelId="{646913BE-2CBB-A740-A3AD-D06C43723EB1}" srcId="{1543A357-9C95-A745-81D7-23C1A7BA43A0}" destId="{E657AAA2-8411-8E41-813E-3C4697F85C9A}" srcOrd="1" destOrd="0" parTransId="{CA41A0F2-26EC-364A-968D-62F5A6E9EEC8}" sibTransId="{E894AFFB-7181-4644-BF2F-0CCB37EC9822}"/>
    <dgm:cxn modelId="{48996667-06BF-4342-A244-AEEC6FAF1110}" type="presOf" srcId="{A6D23A7F-E49F-2B44-9E14-CC3BE425A4E1}" destId="{8F393E95-A7FE-084E-9EE2-4C5ACE748E3C}" srcOrd="1" destOrd="0" presId="urn:microsoft.com/office/officeart/2005/8/layout/orgChart1"/>
    <dgm:cxn modelId="{64CC37F5-0445-A348-B336-73FC98BAA338}" type="presOf" srcId="{C07F450E-A97B-FC40-A029-95D9AE40A907}" destId="{79901D31-09C3-D14D-92F4-F016AC528A1B}" srcOrd="0" destOrd="0" presId="urn:microsoft.com/office/officeart/2005/8/layout/orgChart1"/>
    <dgm:cxn modelId="{EA0C5324-991B-AA40-8B25-C16BCA415815}" type="presOf" srcId="{030C2A3F-4EB6-3642-9C76-B2208D6B0214}" destId="{6E303919-7ECF-E745-B99F-EF18E2A05BD0}" srcOrd="0" destOrd="0" presId="urn:microsoft.com/office/officeart/2005/8/layout/orgChart1"/>
    <dgm:cxn modelId="{6B5DB568-F934-6C40-92D2-E376D43A0A94}" type="presOf" srcId="{A6D23A7F-E49F-2B44-9E14-CC3BE425A4E1}" destId="{8D2D04E3-B4D5-CA47-881C-561406120763}" srcOrd="0" destOrd="0" presId="urn:microsoft.com/office/officeart/2005/8/layout/orgChart1"/>
    <dgm:cxn modelId="{740ACCE7-4B8F-DD40-9849-5825299532FD}" type="presOf" srcId="{5783F6EA-B51C-594E-9AE3-67BCC8A960E4}" destId="{351DD65B-375B-2F43-9021-6F11FD14F0B3}" srcOrd="0" destOrd="0" presId="urn:microsoft.com/office/officeart/2005/8/layout/orgChart1"/>
    <dgm:cxn modelId="{95C26F38-BC02-A04C-A8CE-0ECB1B6BB44C}" srcId="{5783F6EA-B51C-594E-9AE3-67BCC8A960E4}" destId="{37D75EB4-BC8C-AE4A-9C0A-E3B063AB5B79}" srcOrd="0" destOrd="0" parTransId="{645E7924-B813-464C-ACAC-0C43DE1EF3A0}" sibTransId="{08106EA3-58FC-E846-A081-BDA5C470CEB3}"/>
    <dgm:cxn modelId="{A503177F-9E8E-0D45-B948-A477CE7DFDEF}" type="presOf" srcId="{37D75EB4-BC8C-AE4A-9C0A-E3B063AB5B79}" destId="{20729FE0-897B-8646-B8AF-404A43DF40B3}" srcOrd="0" destOrd="0" presId="urn:microsoft.com/office/officeart/2005/8/layout/orgChart1"/>
    <dgm:cxn modelId="{18E08B98-85A4-064E-8A46-C58B446530C9}" type="presOf" srcId="{A154B821-6DDB-C14D-A326-1C6D760AD0DE}" destId="{27B3537B-E96B-384B-8FB0-27E2C1090F91}" srcOrd="1" destOrd="0" presId="urn:microsoft.com/office/officeart/2005/8/layout/orgChart1"/>
    <dgm:cxn modelId="{F62E49BF-EC18-4640-BF4E-AD6AA100AD9D}" type="presOf" srcId="{645E7924-B813-464C-ACAC-0C43DE1EF3A0}" destId="{407371B0-5F89-934D-A2A5-A0C043E11DD9}" srcOrd="0" destOrd="0" presId="urn:microsoft.com/office/officeart/2005/8/layout/orgChart1"/>
    <dgm:cxn modelId="{593F2442-8D44-984E-9E80-71E4425DA1DD}" srcId="{5783F6EA-B51C-594E-9AE3-67BCC8A960E4}" destId="{3C5D01B4-52DE-5141-8C79-E9A3B9495254}" srcOrd="1" destOrd="0" parTransId="{5713C55F-E649-5248-9DEB-73566DB9DC26}" sibTransId="{9268B9FA-8339-844B-A558-DDBCD8314794}"/>
    <dgm:cxn modelId="{C88AC466-EA00-844C-ABFF-3299C1D73C58}" srcId="{1543A357-9C95-A745-81D7-23C1A7BA43A0}" destId="{030C2A3F-4EB6-3642-9C76-B2208D6B0214}" srcOrd="0" destOrd="0" parTransId="{4CAA7A64-5F35-CF4E-B884-CAB2941EED02}" sibTransId="{8C4FA0AF-3BC4-8E47-8E32-F76BD80614F9}"/>
    <dgm:cxn modelId="{26EC5966-A754-D645-869F-78BA338F5BD5}" srcId="{A154B821-6DDB-C14D-A326-1C6D760AD0DE}" destId="{1543A357-9C95-A745-81D7-23C1A7BA43A0}" srcOrd="0" destOrd="0" parTransId="{AFAAE62A-9330-7543-AF6C-723360A8C0F1}" sibTransId="{2ECA3FB8-FA07-B34B-8362-2B108C5A0418}"/>
    <dgm:cxn modelId="{203E91B4-45C8-F84F-9829-5B83F7BDF189}" srcId="{A154B821-6DDB-C14D-A326-1C6D760AD0DE}" destId="{EF6A389C-8F27-544E-863F-141640C76E07}" srcOrd="1" destOrd="0" parTransId="{1298C96B-7749-284E-836D-1FAAD3443833}" sibTransId="{ECDF77CE-B173-8845-BCA5-3F98BE9AEE91}"/>
    <dgm:cxn modelId="{19E05BA9-2199-5E41-B873-29EC4CC148DD}" type="presOf" srcId="{712EAAF9-12A4-5F48-B688-4DBA8014F3F9}" destId="{7CBF50A4-4A5A-8945-9562-304CF3BE77EF}" srcOrd="0" destOrd="0" presId="urn:microsoft.com/office/officeart/2005/8/layout/orgChart1"/>
    <dgm:cxn modelId="{DAFF69C7-BCC2-594B-B1CF-B810D45DC1F2}" type="presOf" srcId="{37D75EB4-BC8C-AE4A-9C0A-E3B063AB5B79}" destId="{E1CB0E88-047E-C448-94E2-13BBD1382DEA}" srcOrd="1" destOrd="0" presId="urn:microsoft.com/office/officeart/2005/8/layout/orgChart1"/>
    <dgm:cxn modelId="{0BB41601-2334-3243-AF09-DBD81A28E1D4}" type="presOf" srcId="{EEB47A10-277B-3545-9152-8885F5F925A7}" destId="{0CFA0414-E29B-7A4F-A770-6660770A2E45}" srcOrd="0" destOrd="0" presId="urn:microsoft.com/office/officeart/2005/8/layout/orgChart1"/>
    <dgm:cxn modelId="{CD519972-8DCC-5840-94DC-71AED7915371}" type="presOf" srcId="{BCB913CE-3E82-CE4A-ACEE-AF559B4B3818}" destId="{7C74F990-942C-D047-AC52-4D59D6B0D52B}" srcOrd="0" destOrd="0" presId="urn:microsoft.com/office/officeart/2005/8/layout/orgChart1"/>
    <dgm:cxn modelId="{F4753B99-DB71-AA43-A96A-5D909FF157F2}" srcId="{030C2A3F-4EB6-3642-9C76-B2208D6B0214}" destId="{5783F6EA-B51C-594E-9AE3-67BCC8A960E4}" srcOrd="1" destOrd="0" parTransId="{487909B5-A806-9A4B-AF8A-F8C115626691}" sibTransId="{2093DBD2-1AE8-4C47-9EB9-39E7604FF7BA}"/>
    <dgm:cxn modelId="{723E7CB3-9162-3E4B-A8D9-1CED3BE27ECB}" type="presParOf" srcId="{9BDC39FB-FC4C-C643-8C48-3E9962FFB022}" destId="{03B356C3-53D7-9149-9D7E-C3AC99DA6D6A}" srcOrd="0" destOrd="0" presId="urn:microsoft.com/office/officeart/2005/8/layout/orgChart1"/>
    <dgm:cxn modelId="{120B8AEC-2F68-8343-968A-70B6C29C28D9}" type="presParOf" srcId="{03B356C3-53D7-9149-9D7E-C3AC99DA6D6A}" destId="{E817C5ED-C6A9-754D-BD42-6E3C8929EB19}" srcOrd="0" destOrd="0" presId="urn:microsoft.com/office/officeart/2005/8/layout/orgChart1"/>
    <dgm:cxn modelId="{97E5BA2F-358D-0B40-B197-6584B95037F1}" type="presParOf" srcId="{E817C5ED-C6A9-754D-BD42-6E3C8929EB19}" destId="{C5FEA0A6-4FDC-0144-9DBF-8166B8B282C2}" srcOrd="0" destOrd="0" presId="urn:microsoft.com/office/officeart/2005/8/layout/orgChart1"/>
    <dgm:cxn modelId="{E5267365-4D22-4C4C-8FCF-F41B415C655D}" type="presParOf" srcId="{E817C5ED-C6A9-754D-BD42-6E3C8929EB19}" destId="{27B3537B-E96B-384B-8FB0-27E2C1090F91}" srcOrd="1" destOrd="0" presId="urn:microsoft.com/office/officeart/2005/8/layout/orgChart1"/>
    <dgm:cxn modelId="{D52DD748-E635-4C49-BBF8-4EB988A715EC}" type="presParOf" srcId="{03B356C3-53D7-9149-9D7E-C3AC99DA6D6A}" destId="{45A305BC-2877-A847-B433-CF700DDE14EF}" srcOrd="1" destOrd="0" presId="urn:microsoft.com/office/officeart/2005/8/layout/orgChart1"/>
    <dgm:cxn modelId="{6DD50B8F-0AAD-EA4B-BBD6-4D4797A3E9D6}" type="presParOf" srcId="{45A305BC-2877-A847-B433-CF700DDE14EF}" destId="{7963EC57-45B1-EA47-B916-11F863824CE3}" srcOrd="0" destOrd="0" presId="urn:microsoft.com/office/officeart/2005/8/layout/orgChart1"/>
    <dgm:cxn modelId="{47654D14-78DB-F745-A573-C527566D98DA}" type="presParOf" srcId="{45A305BC-2877-A847-B433-CF700DDE14EF}" destId="{736B7671-18FD-E045-8588-79CFFEFE4B20}" srcOrd="1" destOrd="0" presId="urn:microsoft.com/office/officeart/2005/8/layout/orgChart1"/>
    <dgm:cxn modelId="{54FC626B-26AE-E946-A8EE-2947536BD7F1}" type="presParOf" srcId="{736B7671-18FD-E045-8588-79CFFEFE4B20}" destId="{CF069584-2D88-C143-8089-78A85FE70A50}" srcOrd="0" destOrd="0" presId="urn:microsoft.com/office/officeart/2005/8/layout/orgChart1"/>
    <dgm:cxn modelId="{FA5769BF-984D-D648-9FF5-B06FB21A04B6}" type="presParOf" srcId="{CF069584-2D88-C143-8089-78A85FE70A50}" destId="{5370531F-929F-6745-AF68-D8F01CB62357}" srcOrd="0" destOrd="0" presId="urn:microsoft.com/office/officeart/2005/8/layout/orgChart1"/>
    <dgm:cxn modelId="{CFDC5B01-D558-7944-90BB-939DFFEE1854}" type="presParOf" srcId="{CF069584-2D88-C143-8089-78A85FE70A50}" destId="{FAEE9489-E352-504C-A230-D73086200EF5}" srcOrd="1" destOrd="0" presId="urn:microsoft.com/office/officeart/2005/8/layout/orgChart1"/>
    <dgm:cxn modelId="{CDC0696E-A845-734D-921C-320F0C2948C2}" type="presParOf" srcId="{736B7671-18FD-E045-8588-79CFFEFE4B20}" destId="{F7CA30A6-201B-544A-894B-B96B04762B03}" srcOrd="1" destOrd="0" presId="urn:microsoft.com/office/officeart/2005/8/layout/orgChart1"/>
    <dgm:cxn modelId="{558AAE2F-1617-A34D-82B1-898600E6375E}" type="presParOf" srcId="{F7CA30A6-201B-544A-894B-B96B04762B03}" destId="{F91B62DC-0598-594D-994D-A7201506F705}" srcOrd="0" destOrd="0" presId="urn:microsoft.com/office/officeart/2005/8/layout/orgChart1"/>
    <dgm:cxn modelId="{073D62BE-81B2-2042-B849-771C3F1EE366}" type="presParOf" srcId="{F7CA30A6-201B-544A-894B-B96B04762B03}" destId="{DC68F116-CEED-8E4A-869A-B17B44FED113}" srcOrd="1" destOrd="0" presId="urn:microsoft.com/office/officeart/2005/8/layout/orgChart1"/>
    <dgm:cxn modelId="{9A2C2324-4019-4E47-88F4-E816F65E9DA9}" type="presParOf" srcId="{DC68F116-CEED-8E4A-869A-B17B44FED113}" destId="{0C1F9BBF-607D-4041-B1C7-258914222D81}" srcOrd="0" destOrd="0" presId="urn:microsoft.com/office/officeart/2005/8/layout/orgChart1"/>
    <dgm:cxn modelId="{B8DB6350-CE62-DE45-B2D5-FFC899132FF5}" type="presParOf" srcId="{0C1F9BBF-607D-4041-B1C7-258914222D81}" destId="{6E303919-7ECF-E745-B99F-EF18E2A05BD0}" srcOrd="0" destOrd="0" presId="urn:microsoft.com/office/officeart/2005/8/layout/orgChart1"/>
    <dgm:cxn modelId="{9AF01314-CBE1-4E40-9257-0CA35A833002}" type="presParOf" srcId="{0C1F9BBF-607D-4041-B1C7-258914222D81}" destId="{532A7307-0402-E84C-895C-4B85FC220476}" srcOrd="1" destOrd="0" presId="urn:microsoft.com/office/officeart/2005/8/layout/orgChart1"/>
    <dgm:cxn modelId="{FD02D298-CD95-B14A-863D-6C5F65A2E9E5}" type="presParOf" srcId="{DC68F116-CEED-8E4A-869A-B17B44FED113}" destId="{3FA9517E-58E2-C343-87B0-E991648A54CB}" srcOrd="1" destOrd="0" presId="urn:microsoft.com/office/officeart/2005/8/layout/orgChart1"/>
    <dgm:cxn modelId="{BB222896-2F41-784A-BE55-C633B75782C6}" type="presParOf" srcId="{3FA9517E-58E2-C343-87B0-E991648A54CB}" destId="{0CFA0414-E29B-7A4F-A770-6660770A2E45}" srcOrd="0" destOrd="0" presId="urn:microsoft.com/office/officeart/2005/8/layout/orgChart1"/>
    <dgm:cxn modelId="{4F82DE24-9672-6F46-95D3-62775E08AF21}" type="presParOf" srcId="{3FA9517E-58E2-C343-87B0-E991648A54CB}" destId="{4D69163A-0A08-544F-977C-86E00187BFBA}" srcOrd="1" destOrd="0" presId="urn:microsoft.com/office/officeart/2005/8/layout/orgChart1"/>
    <dgm:cxn modelId="{FAD59773-80CE-C942-A887-C38D5E2376DC}" type="presParOf" srcId="{4D69163A-0A08-544F-977C-86E00187BFBA}" destId="{291AE40E-2DF7-3345-BDEF-32EC4176732F}" srcOrd="0" destOrd="0" presId="urn:microsoft.com/office/officeart/2005/8/layout/orgChart1"/>
    <dgm:cxn modelId="{5AFB371B-E579-DF4B-86D5-C8B760D85696}" type="presParOf" srcId="{291AE40E-2DF7-3345-BDEF-32EC4176732F}" destId="{8D2D04E3-B4D5-CA47-881C-561406120763}" srcOrd="0" destOrd="0" presId="urn:microsoft.com/office/officeart/2005/8/layout/orgChart1"/>
    <dgm:cxn modelId="{6F0A3684-AE7A-8C46-A3EA-68647993CEBA}" type="presParOf" srcId="{291AE40E-2DF7-3345-BDEF-32EC4176732F}" destId="{8F393E95-A7FE-084E-9EE2-4C5ACE748E3C}" srcOrd="1" destOrd="0" presId="urn:microsoft.com/office/officeart/2005/8/layout/orgChart1"/>
    <dgm:cxn modelId="{87312C22-462C-F342-8B0A-3814BEC52A9E}" type="presParOf" srcId="{4D69163A-0A08-544F-977C-86E00187BFBA}" destId="{69DD89BD-6426-2948-9E6A-1FE1600D512C}" srcOrd="1" destOrd="0" presId="urn:microsoft.com/office/officeart/2005/8/layout/orgChart1"/>
    <dgm:cxn modelId="{952CC7F9-027E-2649-942C-8F7F1A4F83C0}" type="presParOf" srcId="{69DD89BD-6426-2948-9E6A-1FE1600D512C}" destId="{D9A22EB8-9C79-3244-BF89-E1E2FDF68621}" srcOrd="0" destOrd="0" presId="urn:microsoft.com/office/officeart/2005/8/layout/orgChart1"/>
    <dgm:cxn modelId="{BBF919DE-F4D4-F144-A802-281142A1F3BB}" type="presParOf" srcId="{69DD89BD-6426-2948-9E6A-1FE1600D512C}" destId="{600A6535-A5F0-3148-828A-AA798DF039F8}" srcOrd="1" destOrd="0" presId="urn:microsoft.com/office/officeart/2005/8/layout/orgChart1"/>
    <dgm:cxn modelId="{95D14C55-34EB-6640-AB75-D49B55394D71}" type="presParOf" srcId="{600A6535-A5F0-3148-828A-AA798DF039F8}" destId="{8410E703-EDCC-D245-91C1-40EBF874543A}" srcOrd="0" destOrd="0" presId="urn:microsoft.com/office/officeart/2005/8/layout/orgChart1"/>
    <dgm:cxn modelId="{1C457F00-0C03-0041-B417-F3DD46A2C342}" type="presParOf" srcId="{8410E703-EDCC-D245-91C1-40EBF874543A}" destId="{DE2F6602-7C51-8249-B824-FA6617AEB6B4}" srcOrd="0" destOrd="0" presId="urn:microsoft.com/office/officeart/2005/8/layout/orgChart1"/>
    <dgm:cxn modelId="{B8FF88A0-1CE3-444C-B5C9-2E5D7DE3359E}" type="presParOf" srcId="{8410E703-EDCC-D245-91C1-40EBF874543A}" destId="{5DCEBA0C-DB64-4640-BDCF-66A48202E868}" srcOrd="1" destOrd="0" presId="urn:microsoft.com/office/officeart/2005/8/layout/orgChart1"/>
    <dgm:cxn modelId="{86C75A95-F841-8C47-8155-FE6DAD49B13E}" type="presParOf" srcId="{600A6535-A5F0-3148-828A-AA798DF039F8}" destId="{33612ED5-A3EB-6345-A760-6E272D61A4AD}" srcOrd="1" destOrd="0" presId="urn:microsoft.com/office/officeart/2005/8/layout/orgChart1"/>
    <dgm:cxn modelId="{19695A7D-24AE-004A-8775-52704FEEE19C}" type="presParOf" srcId="{600A6535-A5F0-3148-828A-AA798DF039F8}" destId="{0129A49A-1D4F-6B4C-9558-6311B96A6E2B}" srcOrd="2" destOrd="0" presId="urn:microsoft.com/office/officeart/2005/8/layout/orgChart1"/>
    <dgm:cxn modelId="{3FD865C9-F5C8-CF43-9601-0CDB9ACEBCF3}" type="presParOf" srcId="{4D69163A-0A08-544F-977C-86E00187BFBA}" destId="{51549AF2-F1AD-EC47-8056-CABDBEB1DBB1}" srcOrd="2" destOrd="0" presId="urn:microsoft.com/office/officeart/2005/8/layout/orgChart1"/>
    <dgm:cxn modelId="{15CDE258-D8B6-D74B-94F3-2A3988C68BAC}" type="presParOf" srcId="{3FA9517E-58E2-C343-87B0-E991648A54CB}" destId="{A20875F8-51E4-A247-B2BB-CFD7613FCE17}" srcOrd="2" destOrd="0" presId="urn:microsoft.com/office/officeart/2005/8/layout/orgChart1"/>
    <dgm:cxn modelId="{08D91585-82C9-234E-8DE1-2ACF5D87C6D4}" type="presParOf" srcId="{3FA9517E-58E2-C343-87B0-E991648A54CB}" destId="{4311A952-B724-0047-81AF-EC41F92E383D}" srcOrd="3" destOrd="0" presId="urn:microsoft.com/office/officeart/2005/8/layout/orgChart1"/>
    <dgm:cxn modelId="{769DC911-234A-684D-8D81-FE8DBAD4D6E1}" type="presParOf" srcId="{4311A952-B724-0047-81AF-EC41F92E383D}" destId="{12B2FE87-652E-6C4E-884B-19AB528BC1C5}" srcOrd="0" destOrd="0" presId="urn:microsoft.com/office/officeart/2005/8/layout/orgChart1"/>
    <dgm:cxn modelId="{F3408068-0E72-EC40-A94A-FB567AFA5EC6}" type="presParOf" srcId="{12B2FE87-652E-6C4E-884B-19AB528BC1C5}" destId="{351DD65B-375B-2F43-9021-6F11FD14F0B3}" srcOrd="0" destOrd="0" presId="urn:microsoft.com/office/officeart/2005/8/layout/orgChart1"/>
    <dgm:cxn modelId="{06E373E1-2D4F-BC4C-95B2-D07CF3966FA3}" type="presParOf" srcId="{12B2FE87-652E-6C4E-884B-19AB528BC1C5}" destId="{9E1004CD-A7D7-8C44-9FE0-2D01E255BF06}" srcOrd="1" destOrd="0" presId="urn:microsoft.com/office/officeart/2005/8/layout/orgChart1"/>
    <dgm:cxn modelId="{5D6C6B87-5371-F642-9AB0-952EEA72AB66}" type="presParOf" srcId="{4311A952-B724-0047-81AF-EC41F92E383D}" destId="{D0B6556A-52B3-D245-93CD-FF5E8A63E6FE}" srcOrd="1" destOrd="0" presId="urn:microsoft.com/office/officeart/2005/8/layout/orgChart1"/>
    <dgm:cxn modelId="{99DAAD9C-71BE-174C-BE6C-CBDD3692796C}" type="presParOf" srcId="{D0B6556A-52B3-D245-93CD-FF5E8A63E6FE}" destId="{407371B0-5F89-934D-A2A5-A0C043E11DD9}" srcOrd="0" destOrd="0" presId="urn:microsoft.com/office/officeart/2005/8/layout/orgChart1"/>
    <dgm:cxn modelId="{EDD3A5E7-D4BE-0946-A06B-505F33820D9A}" type="presParOf" srcId="{D0B6556A-52B3-D245-93CD-FF5E8A63E6FE}" destId="{585CA8FB-367C-9F43-A366-E02FD248BC0C}" srcOrd="1" destOrd="0" presId="urn:microsoft.com/office/officeart/2005/8/layout/orgChart1"/>
    <dgm:cxn modelId="{BA5B5F48-6C5E-F64E-BF0B-94E47A69B3C1}" type="presParOf" srcId="{585CA8FB-367C-9F43-A366-E02FD248BC0C}" destId="{58A1BC83-2342-FE40-8657-63506DF1375B}" srcOrd="0" destOrd="0" presId="urn:microsoft.com/office/officeart/2005/8/layout/orgChart1"/>
    <dgm:cxn modelId="{28DE9910-27D3-0442-BAC3-64698FC23EFA}" type="presParOf" srcId="{58A1BC83-2342-FE40-8657-63506DF1375B}" destId="{20729FE0-897B-8646-B8AF-404A43DF40B3}" srcOrd="0" destOrd="0" presId="urn:microsoft.com/office/officeart/2005/8/layout/orgChart1"/>
    <dgm:cxn modelId="{462AEE91-C90D-B04F-B838-0DFA23AC778E}" type="presParOf" srcId="{58A1BC83-2342-FE40-8657-63506DF1375B}" destId="{E1CB0E88-047E-C448-94E2-13BBD1382DEA}" srcOrd="1" destOrd="0" presId="urn:microsoft.com/office/officeart/2005/8/layout/orgChart1"/>
    <dgm:cxn modelId="{2D40BA39-AD1A-E941-BC45-12B3B658BBE6}" type="presParOf" srcId="{585CA8FB-367C-9F43-A366-E02FD248BC0C}" destId="{2C819560-68E9-6D49-83FF-A5A4A314F882}" srcOrd="1" destOrd="0" presId="urn:microsoft.com/office/officeart/2005/8/layout/orgChart1"/>
    <dgm:cxn modelId="{57311A9E-1B40-A046-85FA-AC12A66AFD93}" type="presParOf" srcId="{2C819560-68E9-6D49-83FF-A5A4A314F882}" destId="{7CBF50A4-4A5A-8945-9562-304CF3BE77EF}" srcOrd="0" destOrd="0" presId="urn:microsoft.com/office/officeart/2005/8/layout/orgChart1"/>
    <dgm:cxn modelId="{308282F8-E1A7-8048-B18D-37B15AA2951F}" type="presParOf" srcId="{2C819560-68E9-6D49-83FF-A5A4A314F882}" destId="{FEF5B964-A4CB-CE4E-81F0-A340B6AC6051}" srcOrd="1" destOrd="0" presId="urn:microsoft.com/office/officeart/2005/8/layout/orgChart1"/>
    <dgm:cxn modelId="{882562C7-8E44-AC42-94BC-671DEFF74942}" type="presParOf" srcId="{FEF5B964-A4CB-CE4E-81F0-A340B6AC6051}" destId="{23F5BE7A-738A-4243-B64F-C908A6774F3B}" srcOrd="0" destOrd="0" presId="urn:microsoft.com/office/officeart/2005/8/layout/orgChart1"/>
    <dgm:cxn modelId="{DE32E257-443C-4149-9683-D39ACF60E888}" type="presParOf" srcId="{23F5BE7A-738A-4243-B64F-C908A6774F3B}" destId="{BBD5760B-875A-9B44-9E25-C54E0CC5797E}" srcOrd="0" destOrd="0" presId="urn:microsoft.com/office/officeart/2005/8/layout/orgChart1"/>
    <dgm:cxn modelId="{4902D3E8-1441-CA4C-9F02-2CE731596DBF}" type="presParOf" srcId="{23F5BE7A-738A-4243-B64F-C908A6774F3B}" destId="{50FE3D5F-A003-7141-B4BF-AE479E527684}" srcOrd="1" destOrd="0" presId="urn:microsoft.com/office/officeart/2005/8/layout/orgChart1"/>
    <dgm:cxn modelId="{DCC9A7A9-37BE-3649-B656-6A67ADE8260F}" type="presParOf" srcId="{FEF5B964-A4CB-CE4E-81F0-A340B6AC6051}" destId="{1239873B-D093-7B42-A307-8490FCF13A49}" srcOrd="1" destOrd="0" presId="urn:microsoft.com/office/officeart/2005/8/layout/orgChart1"/>
    <dgm:cxn modelId="{786171BD-16D8-8049-92E0-07422754073E}" type="presParOf" srcId="{FEF5B964-A4CB-CE4E-81F0-A340B6AC6051}" destId="{8B2B82DF-F6B0-FB46-BBFC-E90241F88CA8}" srcOrd="2" destOrd="0" presId="urn:microsoft.com/office/officeart/2005/8/layout/orgChart1"/>
    <dgm:cxn modelId="{E98C924F-912D-2D43-BB15-FDFFBF241873}" type="presParOf" srcId="{585CA8FB-367C-9F43-A366-E02FD248BC0C}" destId="{9374E21A-01FE-FB4C-B78F-7804A4505758}" srcOrd="2" destOrd="0" presId="urn:microsoft.com/office/officeart/2005/8/layout/orgChart1"/>
    <dgm:cxn modelId="{62BFA2C2-94D1-F94B-8ECE-74DDF37504DF}" type="presParOf" srcId="{D0B6556A-52B3-D245-93CD-FF5E8A63E6FE}" destId="{9A253338-3544-EF48-A6E3-114CA4B5AD43}" srcOrd="2" destOrd="0" presId="urn:microsoft.com/office/officeart/2005/8/layout/orgChart1"/>
    <dgm:cxn modelId="{57B9BBDD-6CD6-ED43-9502-386B89B203B6}" type="presParOf" srcId="{D0B6556A-52B3-D245-93CD-FF5E8A63E6FE}" destId="{39BFA4F5-0A64-2549-9FBE-39AF22333A42}" srcOrd="3" destOrd="0" presId="urn:microsoft.com/office/officeart/2005/8/layout/orgChart1"/>
    <dgm:cxn modelId="{7853A1F1-27B7-6B4C-AF0E-FB1E029658A7}" type="presParOf" srcId="{39BFA4F5-0A64-2549-9FBE-39AF22333A42}" destId="{AF1118CE-C13D-9D42-899D-9BB31CE59EA3}" srcOrd="0" destOrd="0" presId="urn:microsoft.com/office/officeart/2005/8/layout/orgChart1"/>
    <dgm:cxn modelId="{82F5183E-ECAD-2943-8A5A-444D96DBD20A}" type="presParOf" srcId="{AF1118CE-C13D-9D42-899D-9BB31CE59EA3}" destId="{4484C695-D42D-7E4A-AB58-3F13C5E17D10}" srcOrd="0" destOrd="0" presId="urn:microsoft.com/office/officeart/2005/8/layout/orgChart1"/>
    <dgm:cxn modelId="{DD6B688A-124C-E641-8650-31B6D49F94D7}" type="presParOf" srcId="{AF1118CE-C13D-9D42-899D-9BB31CE59EA3}" destId="{160C92D5-3476-CE47-BB07-F11D1FFD8749}" srcOrd="1" destOrd="0" presId="urn:microsoft.com/office/officeart/2005/8/layout/orgChart1"/>
    <dgm:cxn modelId="{8C557BBC-CD71-964A-9E32-FEBB6625314A}" type="presParOf" srcId="{39BFA4F5-0A64-2549-9FBE-39AF22333A42}" destId="{31DCACF4-A565-1E4C-8FB5-AE1A1678D08A}" srcOrd="1" destOrd="0" presId="urn:microsoft.com/office/officeart/2005/8/layout/orgChart1"/>
    <dgm:cxn modelId="{CCD21692-1946-4743-8591-B51EDE581714}" type="presParOf" srcId="{31DCACF4-A565-1E4C-8FB5-AE1A1678D08A}" destId="{7C74F990-942C-D047-AC52-4D59D6B0D52B}" srcOrd="0" destOrd="0" presId="urn:microsoft.com/office/officeart/2005/8/layout/orgChart1"/>
    <dgm:cxn modelId="{9DC6448C-899C-8B45-A82C-FE6414968C21}" type="presParOf" srcId="{31DCACF4-A565-1E4C-8FB5-AE1A1678D08A}" destId="{EF7584AB-00B5-C14E-9422-A9DA3814D3EA}" srcOrd="1" destOrd="0" presId="urn:microsoft.com/office/officeart/2005/8/layout/orgChart1"/>
    <dgm:cxn modelId="{CEBEDC9C-D7B6-644C-9468-58D67F08994E}" type="presParOf" srcId="{EF7584AB-00B5-C14E-9422-A9DA3814D3EA}" destId="{62C32716-38E2-AB42-9502-5AFC7E8ABD21}" srcOrd="0" destOrd="0" presId="urn:microsoft.com/office/officeart/2005/8/layout/orgChart1"/>
    <dgm:cxn modelId="{6FC110F1-2DE7-0C4A-AB0C-1A2AD1D6C8A5}" type="presParOf" srcId="{62C32716-38E2-AB42-9502-5AFC7E8ABD21}" destId="{FBD1948E-FD10-FF47-9F08-E515C947AAA6}" srcOrd="0" destOrd="0" presId="urn:microsoft.com/office/officeart/2005/8/layout/orgChart1"/>
    <dgm:cxn modelId="{E346465C-E748-6647-A8C5-DDC762E1CFB5}" type="presParOf" srcId="{62C32716-38E2-AB42-9502-5AFC7E8ABD21}" destId="{FAA8DB4A-C136-1643-B255-7ED5013965AE}" srcOrd="1" destOrd="0" presId="urn:microsoft.com/office/officeart/2005/8/layout/orgChart1"/>
    <dgm:cxn modelId="{E14A62A0-E8F8-3547-99DD-DF27A6F1944F}" type="presParOf" srcId="{EF7584AB-00B5-C14E-9422-A9DA3814D3EA}" destId="{84648E58-C035-B146-821E-B2B1B882D927}" srcOrd="1" destOrd="0" presId="urn:microsoft.com/office/officeart/2005/8/layout/orgChart1"/>
    <dgm:cxn modelId="{984657D4-8FC1-B04A-8922-3DC07CE7CCB7}" type="presParOf" srcId="{EF7584AB-00B5-C14E-9422-A9DA3814D3EA}" destId="{F5897E0A-C2A4-B246-8179-27DB10C1876C}" srcOrd="2" destOrd="0" presId="urn:microsoft.com/office/officeart/2005/8/layout/orgChart1"/>
    <dgm:cxn modelId="{B3E472CA-4C6F-394C-B0B2-9E8DCD025AA0}" type="presParOf" srcId="{39BFA4F5-0A64-2549-9FBE-39AF22333A42}" destId="{A4DBF07C-0739-1842-A726-7386360C072E}" srcOrd="2" destOrd="0" presId="urn:microsoft.com/office/officeart/2005/8/layout/orgChart1"/>
    <dgm:cxn modelId="{2498A0D9-E56B-B648-ADE5-2C0FC62D581B}" type="presParOf" srcId="{D0B6556A-52B3-D245-93CD-FF5E8A63E6FE}" destId="{F704B412-47F2-7747-AB07-E49D94551570}" srcOrd="4" destOrd="0" presId="urn:microsoft.com/office/officeart/2005/8/layout/orgChart1"/>
    <dgm:cxn modelId="{CF60DB1D-07B1-0B4C-8F2A-F2E2D8B1CA78}" type="presParOf" srcId="{D0B6556A-52B3-D245-93CD-FF5E8A63E6FE}" destId="{B0E13A4C-DC3F-D54D-BDAE-298522A7DA07}" srcOrd="5" destOrd="0" presId="urn:microsoft.com/office/officeart/2005/8/layout/orgChart1"/>
    <dgm:cxn modelId="{7BB5561F-48AC-874B-92EB-8AB363F1A776}" type="presParOf" srcId="{B0E13A4C-DC3F-D54D-BDAE-298522A7DA07}" destId="{3EDA6E54-4BB2-A742-BF4A-7E1A053CEB5B}" srcOrd="0" destOrd="0" presId="urn:microsoft.com/office/officeart/2005/8/layout/orgChart1"/>
    <dgm:cxn modelId="{38D447B7-35FD-504D-B39D-E5B6CD0E4838}" type="presParOf" srcId="{3EDA6E54-4BB2-A742-BF4A-7E1A053CEB5B}" destId="{79901D31-09C3-D14D-92F4-F016AC528A1B}" srcOrd="0" destOrd="0" presId="urn:microsoft.com/office/officeart/2005/8/layout/orgChart1"/>
    <dgm:cxn modelId="{AFC693AA-0A69-AE42-9F03-0A23CB2CC1BE}" type="presParOf" srcId="{3EDA6E54-4BB2-A742-BF4A-7E1A053CEB5B}" destId="{643B0CA6-7393-BD4C-82C8-6DF5979BE969}" srcOrd="1" destOrd="0" presId="urn:microsoft.com/office/officeart/2005/8/layout/orgChart1"/>
    <dgm:cxn modelId="{F0E69455-6E2D-2E48-9DE7-0AC805FBB9E7}" type="presParOf" srcId="{B0E13A4C-DC3F-D54D-BDAE-298522A7DA07}" destId="{96200F0B-6263-1E48-9A90-BDDC637FB082}" srcOrd="1" destOrd="0" presId="urn:microsoft.com/office/officeart/2005/8/layout/orgChart1"/>
    <dgm:cxn modelId="{32F4D9FC-2BF7-6544-A68E-1D004D14F641}" type="presParOf" srcId="{96200F0B-6263-1E48-9A90-BDDC637FB082}" destId="{976B542B-C966-BE4A-BAFA-A6871F095C8C}" srcOrd="0" destOrd="0" presId="urn:microsoft.com/office/officeart/2005/8/layout/orgChart1"/>
    <dgm:cxn modelId="{28A456C5-E92B-ED42-BB3F-BAA4FE7876D3}" type="presParOf" srcId="{96200F0B-6263-1E48-9A90-BDDC637FB082}" destId="{4950088F-848C-BB4A-86F9-C424C9A6B523}" srcOrd="1" destOrd="0" presId="urn:microsoft.com/office/officeart/2005/8/layout/orgChart1"/>
    <dgm:cxn modelId="{1AFD85A7-D6D9-8C4E-B4AF-1D0C0040B197}" type="presParOf" srcId="{4950088F-848C-BB4A-86F9-C424C9A6B523}" destId="{DF6B9BF2-EEE7-B048-858B-AE96C24BC0A2}" srcOrd="0" destOrd="0" presId="urn:microsoft.com/office/officeart/2005/8/layout/orgChart1"/>
    <dgm:cxn modelId="{5E47ED63-2F06-934A-8C73-9B7FB9DC3396}" type="presParOf" srcId="{DF6B9BF2-EEE7-B048-858B-AE96C24BC0A2}" destId="{AE406D5A-1DF7-C847-92A7-DB863547E466}" srcOrd="0" destOrd="0" presId="urn:microsoft.com/office/officeart/2005/8/layout/orgChart1"/>
    <dgm:cxn modelId="{DBA483B0-46C7-EE4F-A016-3F478E4FD9FF}" type="presParOf" srcId="{DF6B9BF2-EEE7-B048-858B-AE96C24BC0A2}" destId="{27B36987-9DF2-3141-9554-CECD2CE8EFD9}" srcOrd="1" destOrd="0" presId="urn:microsoft.com/office/officeart/2005/8/layout/orgChart1"/>
    <dgm:cxn modelId="{33268084-AC2E-A341-A0BE-D5E030FEBB52}" type="presParOf" srcId="{4950088F-848C-BB4A-86F9-C424C9A6B523}" destId="{1F8E138F-8E99-9B46-AD9C-A5121D0C79F7}" srcOrd="1" destOrd="0" presId="urn:microsoft.com/office/officeart/2005/8/layout/orgChart1"/>
    <dgm:cxn modelId="{0B887373-90AA-834B-B324-93E2CA68FAAC}" type="presParOf" srcId="{4950088F-848C-BB4A-86F9-C424C9A6B523}" destId="{5F273A3E-CD64-BF4D-974C-E450F29D9DEA}" srcOrd="2" destOrd="0" presId="urn:microsoft.com/office/officeart/2005/8/layout/orgChart1"/>
    <dgm:cxn modelId="{4DD62EC7-487A-DD45-A05A-57627087FCB1}" type="presParOf" srcId="{B0E13A4C-DC3F-D54D-BDAE-298522A7DA07}" destId="{1A506E35-E4D6-2744-B8D2-C213F7457C90}" srcOrd="2" destOrd="0" presId="urn:microsoft.com/office/officeart/2005/8/layout/orgChart1"/>
    <dgm:cxn modelId="{6BF05F33-8D44-9B49-9636-BA60468D65F0}" type="presParOf" srcId="{4311A952-B724-0047-81AF-EC41F92E383D}" destId="{ABDE50F0-E1D3-4947-93F1-FF5CF88C1AF5}" srcOrd="2" destOrd="0" presId="urn:microsoft.com/office/officeart/2005/8/layout/orgChart1"/>
    <dgm:cxn modelId="{9EE66CEE-1198-CD4A-83B9-4F8B7886E139}" type="presParOf" srcId="{DC68F116-CEED-8E4A-869A-B17B44FED113}" destId="{7FAED119-D5A1-9948-9678-95EE0BFEEFB0}" srcOrd="2" destOrd="0" presId="urn:microsoft.com/office/officeart/2005/8/layout/orgChart1"/>
    <dgm:cxn modelId="{DAC0E8C8-6EAA-5642-94E5-C0F29662C7AF}" type="presParOf" srcId="{F7CA30A6-201B-544A-894B-B96B04762B03}" destId="{38CFF764-A401-8844-85BE-7ED969F98E7F}" srcOrd="2" destOrd="0" presId="urn:microsoft.com/office/officeart/2005/8/layout/orgChart1"/>
    <dgm:cxn modelId="{D5C03302-10DB-914B-9E5B-B50D363AB192}" type="presParOf" srcId="{F7CA30A6-201B-544A-894B-B96B04762B03}" destId="{86C89579-50C9-A844-9F3A-38FF8466DF9F}" srcOrd="3" destOrd="0" presId="urn:microsoft.com/office/officeart/2005/8/layout/orgChart1"/>
    <dgm:cxn modelId="{FAC727C7-88AB-0342-8C84-220E30304265}" type="presParOf" srcId="{86C89579-50C9-A844-9F3A-38FF8466DF9F}" destId="{AAF4D05A-20CF-2D4F-A84E-F4FE8B1C9E7C}" srcOrd="0" destOrd="0" presId="urn:microsoft.com/office/officeart/2005/8/layout/orgChart1"/>
    <dgm:cxn modelId="{A0463758-2179-3F40-9485-929A08D398CE}" type="presParOf" srcId="{AAF4D05A-20CF-2D4F-A84E-F4FE8B1C9E7C}" destId="{8CE2819D-D559-0246-8FE6-2A6AA7A49F59}" srcOrd="0" destOrd="0" presId="urn:microsoft.com/office/officeart/2005/8/layout/orgChart1"/>
    <dgm:cxn modelId="{6115D7CD-A9EF-5140-BAB4-2EF0F985FCB5}" type="presParOf" srcId="{AAF4D05A-20CF-2D4F-A84E-F4FE8B1C9E7C}" destId="{6ACE3D0E-87CF-4C4B-AA17-ECCCC99FE4EB}" srcOrd="1" destOrd="0" presId="urn:microsoft.com/office/officeart/2005/8/layout/orgChart1"/>
    <dgm:cxn modelId="{3041CD35-B4C8-C44E-A833-2345BDEEF36D}" type="presParOf" srcId="{86C89579-50C9-A844-9F3A-38FF8466DF9F}" destId="{A0DB8843-D420-A44A-B641-27311CF01AA0}" srcOrd="1" destOrd="0" presId="urn:microsoft.com/office/officeart/2005/8/layout/orgChart1"/>
    <dgm:cxn modelId="{F2B756D5-5E8E-9149-9BC0-B6967E758D32}" type="presParOf" srcId="{86C89579-50C9-A844-9F3A-38FF8466DF9F}" destId="{F7CF3992-3B55-1941-A040-3EC73877D0FA}" srcOrd="2" destOrd="0" presId="urn:microsoft.com/office/officeart/2005/8/layout/orgChart1"/>
    <dgm:cxn modelId="{E884E429-FA99-0E4D-93E5-2F0FFE3A6CBE}" type="presParOf" srcId="{736B7671-18FD-E045-8588-79CFFEFE4B20}" destId="{02EB7C84-5F29-8245-A3B3-CD7B881FE65F}" srcOrd="2" destOrd="0" presId="urn:microsoft.com/office/officeart/2005/8/layout/orgChart1"/>
    <dgm:cxn modelId="{5B075134-BE8A-D841-B507-CD72152284C8}" type="presParOf" srcId="{45A305BC-2877-A847-B433-CF700DDE14EF}" destId="{54F0A8F9-B561-EC4D-BF1C-96162130B2D1}" srcOrd="2" destOrd="0" presId="urn:microsoft.com/office/officeart/2005/8/layout/orgChart1"/>
    <dgm:cxn modelId="{5048BE72-CDF1-A644-B905-D1A03A3C34D0}" type="presParOf" srcId="{45A305BC-2877-A847-B433-CF700DDE14EF}" destId="{DFECE20B-80F0-C243-9FB0-09DD79A7E9C8}" srcOrd="3" destOrd="0" presId="urn:microsoft.com/office/officeart/2005/8/layout/orgChart1"/>
    <dgm:cxn modelId="{6B165819-2B11-1549-9286-26F1383E0B47}" type="presParOf" srcId="{DFECE20B-80F0-C243-9FB0-09DD79A7E9C8}" destId="{A704CBD1-D796-994B-BC1B-6B640F60BF2A}" srcOrd="0" destOrd="0" presId="urn:microsoft.com/office/officeart/2005/8/layout/orgChart1"/>
    <dgm:cxn modelId="{24F472E0-CAE6-814E-BBB7-2EAF36A86309}" type="presParOf" srcId="{A704CBD1-D796-994B-BC1B-6B640F60BF2A}" destId="{84848752-8A8A-A74D-A9FD-07A529299E31}" srcOrd="0" destOrd="0" presId="urn:microsoft.com/office/officeart/2005/8/layout/orgChart1"/>
    <dgm:cxn modelId="{DA31407C-E9CF-E04D-8748-A06A44B095A2}" type="presParOf" srcId="{A704CBD1-D796-994B-BC1B-6B640F60BF2A}" destId="{930F192F-6A01-4047-85E5-367F65E3860E}" srcOrd="1" destOrd="0" presId="urn:microsoft.com/office/officeart/2005/8/layout/orgChart1"/>
    <dgm:cxn modelId="{CBA75669-151A-1747-9111-89A365E694D2}" type="presParOf" srcId="{DFECE20B-80F0-C243-9FB0-09DD79A7E9C8}" destId="{5D902D7E-34A6-4E47-BB73-6D1492F76115}" srcOrd="1" destOrd="0" presId="urn:microsoft.com/office/officeart/2005/8/layout/orgChart1"/>
    <dgm:cxn modelId="{6AFDD51E-DDEC-3845-968A-A0CA4FD5DA73}" type="presParOf" srcId="{DFECE20B-80F0-C243-9FB0-09DD79A7E9C8}" destId="{CD70BA8C-BD5D-D945-A444-019026F95BF6}" srcOrd="2" destOrd="0" presId="urn:microsoft.com/office/officeart/2005/8/layout/orgChart1"/>
    <dgm:cxn modelId="{244791A4-5569-F74B-BC11-7B88A1DF4A55}" type="presParOf" srcId="{03B356C3-53D7-9149-9D7E-C3AC99DA6D6A}" destId="{4D463B3A-BFD3-9541-BA71-1B47E1BB7FE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0A8F9-B561-EC4D-BF1C-96162130B2D1}">
      <dsp:nvSpPr>
        <dsp:cNvPr id="0" name=""/>
        <dsp:cNvSpPr/>
      </dsp:nvSpPr>
      <dsp:spPr>
        <a:xfrm>
          <a:off x="5186124" y="803188"/>
          <a:ext cx="966140" cy="335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677"/>
              </a:lnTo>
              <a:lnTo>
                <a:pt x="966140" y="167677"/>
              </a:lnTo>
              <a:lnTo>
                <a:pt x="966140" y="335354"/>
              </a:lnTo>
            </a:path>
          </a:pathLst>
        </a:custGeom>
        <a:noFill/>
        <a:ln w="19050" cap="flat" cmpd="sng" algn="ctr">
          <a:solidFill>
            <a:srgbClr val="0080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CFF764-A401-8844-85BE-7ED969F98E7F}">
      <dsp:nvSpPr>
        <dsp:cNvPr id="0" name=""/>
        <dsp:cNvSpPr/>
      </dsp:nvSpPr>
      <dsp:spPr>
        <a:xfrm>
          <a:off x="4219984" y="1937005"/>
          <a:ext cx="966140" cy="335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677"/>
              </a:lnTo>
              <a:lnTo>
                <a:pt x="966140" y="167677"/>
              </a:lnTo>
              <a:lnTo>
                <a:pt x="966140" y="335354"/>
              </a:lnTo>
            </a:path>
          </a:pathLst>
        </a:custGeom>
        <a:noFill/>
        <a:ln w="19050" cap="flat" cmpd="sng" algn="ctr">
          <a:solidFill>
            <a:srgbClr val="0080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6B542B-C966-BE4A-BAFA-A6871F095C8C}">
      <dsp:nvSpPr>
        <dsp:cNvPr id="0" name=""/>
        <dsp:cNvSpPr/>
      </dsp:nvSpPr>
      <dsp:spPr>
        <a:xfrm>
          <a:off x="6679249" y="5338457"/>
          <a:ext cx="239538" cy="734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4585"/>
              </a:lnTo>
              <a:lnTo>
                <a:pt x="239538" y="734585"/>
              </a:lnTo>
            </a:path>
          </a:pathLst>
        </a:custGeom>
        <a:noFill/>
        <a:ln w="19050" cap="flat" cmpd="sng" algn="ctr">
          <a:solidFill>
            <a:srgbClr val="0080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04B412-47F2-7747-AB07-E49D94551570}">
      <dsp:nvSpPr>
        <dsp:cNvPr id="0" name=""/>
        <dsp:cNvSpPr/>
      </dsp:nvSpPr>
      <dsp:spPr>
        <a:xfrm>
          <a:off x="5385740" y="4204640"/>
          <a:ext cx="1932280" cy="335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677"/>
              </a:lnTo>
              <a:lnTo>
                <a:pt x="1932280" y="167677"/>
              </a:lnTo>
              <a:lnTo>
                <a:pt x="1932280" y="335354"/>
              </a:lnTo>
            </a:path>
          </a:pathLst>
        </a:custGeom>
        <a:noFill/>
        <a:ln w="19050" cap="flat" cmpd="sng" algn="ctr">
          <a:solidFill>
            <a:srgbClr val="0080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74F990-942C-D047-AC52-4D59D6B0D52B}">
      <dsp:nvSpPr>
        <dsp:cNvPr id="0" name=""/>
        <dsp:cNvSpPr/>
      </dsp:nvSpPr>
      <dsp:spPr>
        <a:xfrm>
          <a:off x="4746969" y="5338457"/>
          <a:ext cx="239538" cy="734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4585"/>
              </a:lnTo>
              <a:lnTo>
                <a:pt x="239538" y="734585"/>
              </a:lnTo>
            </a:path>
          </a:pathLst>
        </a:custGeom>
        <a:noFill/>
        <a:ln w="19050" cap="flat" cmpd="sng" algn="ctr">
          <a:solidFill>
            <a:srgbClr val="0080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253338-3544-EF48-A6E3-114CA4B5AD43}">
      <dsp:nvSpPr>
        <dsp:cNvPr id="0" name=""/>
        <dsp:cNvSpPr/>
      </dsp:nvSpPr>
      <dsp:spPr>
        <a:xfrm>
          <a:off x="5340020" y="4204640"/>
          <a:ext cx="91440" cy="3353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354"/>
              </a:lnTo>
            </a:path>
          </a:pathLst>
        </a:custGeom>
        <a:noFill/>
        <a:ln w="9525" cap="flat" cmpd="sng" algn="ctr">
          <a:solidFill>
            <a:srgbClr val="0080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BF50A4-4A5A-8945-9562-304CF3BE77EF}">
      <dsp:nvSpPr>
        <dsp:cNvPr id="0" name=""/>
        <dsp:cNvSpPr/>
      </dsp:nvSpPr>
      <dsp:spPr>
        <a:xfrm>
          <a:off x="2814689" y="5338457"/>
          <a:ext cx="239538" cy="734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4585"/>
              </a:lnTo>
              <a:lnTo>
                <a:pt x="239538" y="734585"/>
              </a:lnTo>
            </a:path>
          </a:pathLst>
        </a:custGeom>
        <a:noFill/>
        <a:ln w="19050" cap="flat" cmpd="sng" algn="ctr">
          <a:solidFill>
            <a:srgbClr val="0080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7371B0-5F89-934D-A2A5-A0C043E11DD9}">
      <dsp:nvSpPr>
        <dsp:cNvPr id="0" name=""/>
        <dsp:cNvSpPr/>
      </dsp:nvSpPr>
      <dsp:spPr>
        <a:xfrm>
          <a:off x="3453459" y="4204640"/>
          <a:ext cx="1932280" cy="335354"/>
        </a:xfrm>
        <a:custGeom>
          <a:avLst/>
          <a:gdLst/>
          <a:ahLst/>
          <a:cxnLst/>
          <a:rect l="0" t="0" r="0" b="0"/>
          <a:pathLst>
            <a:path>
              <a:moveTo>
                <a:pt x="1932280" y="0"/>
              </a:moveTo>
              <a:lnTo>
                <a:pt x="1932280" y="167677"/>
              </a:lnTo>
              <a:lnTo>
                <a:pt x="0" y="167677"/>
              </a:lnTo>
              <a:lnTo>
                <a:pt x="0" y="335354"/>
              </a:lnTo>
            </a:path>
          </a:pathLst>
        </a:custGeom>
        <a:noFill/>
        <a:ln w="19050" cap="flat" cmpd="sng" algn="ctr">
          <a:solidFill>
            <a:srgbClr val="0080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875F8-51E4-A247-B2BB-CFD7613FCE17}">
      <dsp:nvSpPr>
        <dsp:cNvPr id="0" name=""/>
        <dsp:cNvSpPr/>
      </dsp:nvSpPr>
      <dsp:spPr>
        <a:xfrm>
          <a:off x="3253844" y="3070822"/>
          <a:ext cx="2131895" cy="335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677"/>
              </a:lnTo>
              <a:lnTo>
                <a:pt x="2131895" y="167677"/>
              </a:lnTo>
              <a:lnTo>
                <a:pt x="2131895" y="335354"/>
              </a:lnTo>
            </a:path>
          </a:pathLst>
        </a:custGeom>
        <a:noFill/>
        <a:ln w="19050" cap="flat" cmpd="sng" algn="ctr">
          <a:solidFill>
            <a:srgbClr val="0080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A22EB8-9C79-3244-BF89-E1E2FDF68621}">
      <dsp:nvSpPr>
        <dsp:cNvPr id="0" name=""/>
        <dsp:cNvSpPr/>
      </dsp:nvSpPr>
      <dsp:spPr>
        <a:xfrm>
          <a:off x="483177" y="4204640"/>
          <a:ext cx="239538" cy="734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4585"/>
              </a:lnTo>
              <a:lnTo>
                <a:pt x="239538" y="734585"/>
              </a:lnTo>
            </a:path>
          </a:pathLst>
        </a:custGeom>
        <a:noFill/>
        <a:ln w="28575" cap="flat" cmpd="sng" algn="ctr">
          <a:solidFill>
            <a:srgbClr val="0080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FA0414-E29B-7A4F-A770-6660770A2E45}">
      <dsp:nvSpPr>
        <dsp:cNvPr id="0" name=""/>
        <dsp:cNvSpPr/>
      </dsp:nvSpPr>
      <dsp:spPr>
        <a:xfrm>
          <a:off x="1121948" y="3070822"/>
          <a:ext cx="2131895" cy="335354"/>
        </a:xfrm>
        <a:custGeom>
          <a:avLst/>
          <a:gdLst/>
          <a:ahLst/>
          <a:cxnLst/>
          <a:rect l="0" t="0" r="0" b="0"/>
          <a:pathLst>
            <a:path>
              <a:moveTo>
                <a:pt x="2131895" y="0"/>
              </a:moveTo>
              <a:lnTo>
                <a:pt x="2131895" y="167677"/>
              </a:lnTo>
              <a:lnTo>
                <a:pt x="0" y="167677"/>
              </a:lnTo>
              <a:lnTo>
                <a:pt x="0" y="335354"/>
              </a:lnTo>
            </a:path>
          </a:pathLst>
        </a:custGeom>
        <a:noFill/>
        <a:ln w="19050" cap="flat" cmpd="sng" algn="ctr">
          <a:solidFill>
            <a:srgbClr val="FF00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1B62DC-0598-594D-994D-A7201506F705}">
      <dsp:nvSpPr>
        <dsp:cNvPr id="0" name=""/>
        <dsp:cNvSpPr/>
      </dsp:nvSpPr>
      <dsp:spPr>
        <a:xfrm>
          <a:off x="3253844" y="1937005"/>
          <a:ext cx="966140" cy="335354"/>
        </a:xfrm>
        <a:custGeom>
          <a:avLst/>
          <a:gdLst/>
          <a:ahLst/>
          <a:cxnLst/>
          <a:rect l="0" t="0" r="0" b="0"/>
          <a:pathLst>
            <a:path>
              <a:moveTo>
                <a:pt x="966140" y="0"/>
              </a:moveTo>
              <a:lnTo>
                <a:pt x="966140" y="167677"/>
              </a:lnTo>
              <a:lnTo>
                <a:pt x="0" y="167677"/>
              </a:lnTo>
              <a:lnTo>
                <a:pt x="0" y="335354"/>
              </a:lnTo>
            </a:path>
          </a:pathLst>
        </a:custGeom>
        <a:noFill/>
        <a:ln w="19050" cap="flat" cmpd="sng" algn="ctr">
          <a:solidFill>
            <a:srgbClr val="FF00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63EC57-45B1-EA47-B916-11F863824CE3}">
      <dsp:nvSpPr>
        <dsp:cNvPr id="0" name=""/>
        <dsp:cNvSpPr/>
      </dsp:nvSpPr>
      <dsp:spPr>
        <a:xfrm>
          <a:off x="4219984" y="803188"/>
          <a:ext cx="966140" cy="335354"/>
        </a:xfrm>
        <a:custGeom>
          <a:avLst/>
          <a:gdLst/>
          <a:ahLst/>
          <a:cxnLst/>
          <a:rect l="0" t="0" r="0" b="0"/>
          <a:pathLst>
            <a:path>
              <a:moveTo>
                <a:pt x="966140" y="0"/>
              </a:moveTo>
              <a:lnTo>
                <a:pt x="966140" y="167677"/>
              </a:lnTo>
              <a:lnTo>
                <a:pt x="0" y="167677"/>
              </a:lnTo>
              <a:lnTo>
                <a:pt x="0" y="335354"/>
              </a:lnTo>
            </a:path>
          </a:pathLst>
        </a:custGeom>
        <a:noFill/>
        <a:ln w="19050" cap="flat" cmpd="sng" algn="ctr">
          <a:solidFill>
            <a:srgbClr val="FF00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FEA0A6-4FDC-0144-9DBF-8166B8B282C2}">
      <dsp:nvSpPr>
        <dsp:cNvPr id="0" name=""/>
        <dsp:cNvSpPr/>
      </dsp:nvSpPr>
      <dsp:spPr>
        <a:xfrm>
          <a:off x="4387661" y="4725"/>
          <a:ext cx="1596925" cy="7984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effectLst/>
            </a:rPr>
            <a:t>Assess for the presence of patella instability and/or maltracking</a:t>
          </a:r>
          <a:endParaRPr lang="en-US" sz="1400" kern="1200"/>
        </a:p>
      </dsp:txBody>
      <dsp:txXfrm>
        <a:off x="4387661" y="4725"/>
        <a:ext cx="1596925" cy="798462"/>
      </dsp:txXfrm>
    </dsp:sp>
    <dsp:sp modelId="{5370531F-929F-6745-AF68-D8F01CB62357}">
      <dsp:nvSpPr>
        <dsp:cNvPr id="0" name=""/>
        <dsp:cNvSpPr/>
      </dsp:nvSpPr>
      <dsp:spPr>
        <a:xfrm>
          <a:off x="3421521" y="1138542"/>
          <a:ext cx="1596925" cy="7984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Assess for hip weakness</a:t>
          </a:r>
        </a:p>
      </dsp:txBody>
      <dsp:txXfrm>
        <a:off x="3421521" y="1138542"/>
        <a:ext cx="1596925" cy="798462"/>
      </dsp:txXfrm>
    </dsp:sp>
    <dsp:sp modelId="{6E303919-7ECF-E745-B99F-EF18E2A05BD0}">
      <dsp:nvSpPr>
        <dsp:cNvPr id="0" name=""/>
        <dsp:cNvSpPr/>
      </dsp:nvSpPr>
      <dsp:spPr>
        <a:xfrm>
          <a:off x="2455381" y="2272359"/>
          <a:ext cx="1596925" cy="7984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Assess for STJ Pronation</a:t>
          </a:r>
          <a:endParaRPr lang="en-US" sz="1400" b="1" kern="1200" dirty="0"/>
        </a:p>
      </dsp:txBody>
      <dsp:txXfrm>
        <a:off x="2455381" y="2272359"/>
        <a:ext cx="1596925" cy="798462"/>
      </dsp:txXfrm>
    </dsp:sp>
    <dsp:sp modelId="{8D2D04E3-B4D5-CA47-881C-561406120763}">
      <dsp:nvSpPr>
        <dsp:cNvPr id="0" name=""/>
        <dsp:cNvSpPr/>
      </dsp:nvSpPr>
      <dsp:spPr>
        <a:xfrm>
          <a:off x="323485" y="3406177"/>
          <a:ext cx="1596925" cy="7984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Overuse</a:t>
          </a:r>
          <a:endParaRPr lang="en-US" sz="1400" b="1" kern="1200" dirty="0"/>
        </a:p>
      </dsp:txBody>
      <dsp:txXfrm>
        <a:off x="323485" y="3406177"/>
        <a:ext cx="1596925" cy="798462"/>
      </dsp:txXfrm>
    </dsp:sp>
    <dsp:sp modelId="{DE2F6602-7C51-8249-B824-FA6617AEB6B4}">
      <dsp:nvSpPr>
        <dsp:cNvPr id="0" name=""/>
        <dsp:cNvSpPr/>
      </dsp:nvSpPr>
      <dsp:spPr>
        <a:xfrm>
          <a:off x="722716" y="4539994"/>
          <a:ext cx="1596925" cy="7984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Adequate rest and modification of training routine</a:t>
          </a:r>
          <a:endParaRPr lang="en-US" sz="1400" kern="1200" dirty="0"/>
        </a:p>
      </dsp:txBody>
      <dsp:txXfrm>
        <a:off x="722716" y="4539994"/>
        <a:ext cx="1596925" cy="798462"/>
      </dsp:txXfrm>
    </dsp:sp>
    <dsp:sp modelId="{351DD65B-375B-2F43-9021-6F11FD14F0B3}">
      <dsp:nvSpPr>
        <dsp:cNvPr id="0" name=""/>
        <dsp:cNvSpPr/>
      </dsp:nvSpPr>
      <dsp:spPr>
        <a:xfrm>
          <a:off x="4587277" y="3406177"/>
          <a:ext cx="1596925" cy="7984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Assess for the cause of STJ pronation</a:t>
          </a:r>
          <a:endParaRPr lang="en-US" sz="1400" b="0" kern="1200" dirty="0"/>
        </a:p>
      </dsp:txBody>
      <dsp:txXfrm>
        <a:off x="4587277" y="3406177"/>
        <a:ext cx="1596925" cy="798462"/>
      </dsp:txXfrm>
    </dsp:sp>
    <dsp:sp modelId="{20729FE0-897B-8646-B8AF-404A43DF40B3}">
      <dsp:nvSpPr>
        <dsp:cNvPr id="0" name=""/>
        <dsp:cNvSpPr/>
      </dsp:nvSpPr>
      <dsp:spPr>
        <a:xfrm>
          <a:off x="2654997" y="4539994"/>
          <a:ext cx="1596925" cy="7984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Forefoot Varus</a:t>
          </a:r>
          <a:endParaRPr lang="en-US" sz="1400" b="0" kern="1200" dirty="0"/>
        </a:p>
      </dsp:txBody>
      <dsp:txXfrm>
        <a:off x="2654997" y="4539994"/>
        <a:ext cx="1596925" cy="798462"/>
      </dsp:txXfrm>
    </dsp:sp>
    <dsp:sp modelId="{BBD5760B-875A-9B44-9E25-C54E0CC5797E}">
      <dsp:nvSpPr>
        <dsp:cNvPr id="0" name=""/>
        <dsp:cNvSpPr/>
      </dsp:nvSpPr>
      <dsp:spPr>
        <a:xfrm>
          <a:off x="3054228" y="5673811"/>
          <a:ext cx="1596925" cy="7984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Custom orthotic with medial forefoot wedge</a:t>
          </a:r>
          <a:endParaRPr lang="en-US" sz="1400" kern="1200" dirty="0"/>
        </a:p>
      </dsp:txBody>
      <dsp:txXfrm>
        <a:off x="3054228" y="5673811"/>
        <a:ext cx="1596925" cy="798462"/>
      </dsp:txXfrm>
    </dsp:sp>
    <dsp:sp modelId="{4484C695-D42D-7E4A-AB58-3F13C5E17D10}">
      <dsp:nvSpPr>
        <dsp:cNvPr id="0" name=""/>
        <dsp:cNvSpPr/>
      </dsp:nvSpPr>
      <dsp:spPr>
        <a:xfrm>
          <a:off x="4587277" y="4539994"/>
          <a:ext cx="1596925" cy="7984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Tight </a:t>
          </a:r>
          <a:r>
            <a:rPr lang="en-US" sz="1400" b="0" kern="1200" dirty="0" err="1" smtClean="0"/>
            <a:t>gastrosoleus</a:t>
          </a:r>
          <a:r>
            <a:rPr lang="en-US" sz="1400" b="0" kern="1200" dirty="0" smtClean="0"/>
            <a:t> complex</a:t>
          </a:r>
          <a:endParaRPr lang="en-US" sz="1400" b="0" kern="1200" dirty="0"/>
        </a:p>
      </dsp:txBody>
      <dsp:txXfrm>
        <a:off x="4587277" y="4539994"/>
        <a:ext cx="1596925" cy="798462"/>
      </dsp:txXfrm>
    </dsp:sp>
    <dsp:sp modelId="{FBD1948E-FD10-FF47-9F08-E515C947AAA6}">
      <dsp:nvSpPr>
        <dsp:cNvPr id="0" name=""/>
        <dsp:cNvSpPr/>
      </dsp:nvSpPr>
      <dsp:spPr>
        <a:xfrm>
          <a:off x="4986508" y="5673811"/>
          <a:ext cx="1596925" cy="7984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Custom orthotic with heel wedge and stretching program</a:t>
          </a:r>
          <a:endParaRPr lang="en-US" sz="1400" kern="1200" dirty="0"/>
        </a:p>
      </dsp:txBody>
      <dsp:txXfrm>
        <a:off x="4986508" y="5673811"/>
        <a:ext cx="1596925" cy="798462"/>
      </dsp:txXfrm>
    </dsp:sp>
    <dsp:sp modelId="{79901D31-09C3-D14D-92F4-F016AC528A1B}">
      <dsp:nvSpPr>
        <dsp:cNvPr id="0" name=""/>
        <dsp:cNvSpPr/>
      </dsp:nvSpPr>
      <dsp:spPr>
        <a:xfrm>
          <a:off x="6519557" y="4539994"/>
          <a:ext cx="1596925" cy="7984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Tibial Varum</a:t>
          </a:r>
          <a:endParaRPr lang="en-US" sz="1400" kern="1200" dirty="0"/>
        </a:p>
      </dsp:txBody>
      <dsp:txXfrm>
        <a:off x="6519557" y="4539994"/>
        <a:ext cx="1596925" cy="798462"/>
      </dsp:txXfrm>
    </dsp:sp>
    <dsp:sp modelId="{AE406D5A-1DF7-C847-92A7-DB863547E466}">
      <dsp:nvSpPr>
        <dsp:cNvPr id="0" name=""/>
        <dsp:cNvSpPr/>
      </dsp:nvSpPr>
      <dsp:spPr>
        <a:xfrm>
          <a:off x="6918788" y="5673811"/>
          <a:ext cx="1596925" cy="7984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Custom orthotic with medial heel post</a:t>
          </a:r>
          <a:endParaRPr lang="en-US" sz="1400" kern="1200" dirty="0"/>
        </a:p>
      </dsp:txBody>
      <dsp:txXfrm>
        <a:off x="6918788" y="5673811"/>
        <a:ext cx="1596925" cy="798462"/>
      </dsp:txXfrm>
    </dsp:sp>
    <dsp:sp modelId="{8CE2819D-D559-0246-8FE6-2A6AA7A49F59}">
      <dsp:nvSpPr>
        <dsp:cNvPr id="0" name=""/>
        <dsp:cNvSpPr/>
      </dsp:nvSpPr>
      <dsp:spPr>
        <a:xfrm>
          <a:off x="4387661" y="2272359"/>
          <a:ext cx="1596925" cy="7984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Posteriorlateral Hip Strengthening &amp; Quad Strengthening Program</a:t>
          </a:r>
          <a:endParaRPr lang="en-US" sz="1400" kern="1200" dirty="0"/>
        </a:p>
      </dsp:txBody>
      <dsp:txXfrm>
        <a:off x="4387661" y="2272359"/>
        <a:ext cx="1596925" cy="798462"/>
      </dsp:txXfrm>
    </dsp:sp>
    <dsp:sp modelId="{84848752-8A8A-A74D-A9FD-07A529299E31}">
      <dsp:nvSpPr>
        <dsp:cNvPr id="0" name=""/>
        <dsp:cNvSpPr/>
      </dsp:nvSpPr>
      <dsp:spPr>
        <a:xfrm>
          <a:off x="5353801" y="1138542"/>
          <a:ext cx="1596925" cy="7984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McConnell Taping &amp; Quad Strengthening program</a:t>
          </a:r>
          <a:endParaRPr lang="en-US" sz="1400" kern="1200" dirty="0"/>
        </a:p>
      </dsp:txBody>
      <dsp:txXfrm>
        <a:off x="5353801" y="1138542"/>
        <a:ext cx="1596925" cy="798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767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5250" y="0"/>
            <a:ext cx="298767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A49D8-FFCD-4743-9754-D53EF0E262E4}" type="datetimeFigureOut">
              <a:rPr lang="en-US" smtClean="0"/>
              <a:t>7/30/15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88975"/>
            <a:ext cx="4589463" cy="3441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360863"/>
            <a:ext cx="5516563" cy="41306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20138"/>
            <a:ext cx="298767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5250" y="8720138"/>
            <a:ext cx="298767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491DB-0A50-6546-B71A-09CFA37323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744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Suggested</a:t>
            </a:r>
            <a:r>
              <a:rPr lang="en-US" baseline="0" dirty="0" smtClean="0"/>
              <a:t> priority of examination: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Assess for Patella instability and maltracking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Assess for hip weakness</a:t>
            </a:r>
          </a:p>
          <a:p>
            <a:pPr marL="228600" indent="-228600">
              <a:buAutoNum type="arabicPeriod"/>
            </a:pPr>
            <a:r>
              <a:rPr lang="en-US" dirty="0" smtClean="0"/>
              <a:t>Assess for STJ pronation</a:t>
            </a:r>
          </a:p>
          <a:p>
            <a:pPr marL="228600" indent="-228600">
              <a:buAutoNum type="arabicPeriod"/>
            </a:pPr>
            <a:r>
              <a:rPr lang="en-US" dirty="0" smtClean="0"/>
              <a:t>If no malalignment</a:t>
            </a:r>
            <a:r>
              <a:rPr lang="en-US" baseline="0" dirty="0" smtClean="0"/>
              <a:t> is found after all testing, consider overuse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491DB-0A50-6546-B71A-09CFA373232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692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FEDA-FB2B-40A2-9043-D99067FCAEE6}" type="datetimeFigureOut">
              <a:rPr lang="en-US" smtClean="0"/>
              <a:t>7/30/15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73C-7301-4E21-B064-C9C11B5A7A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FEDA-FB2B-40A2-9043-D99067FCAEE6}" type="datetimeFigureOut">
              <a:rPr lang="en-US" smtClean="0"/>
              <a:t>7/30/15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73C-7301-4E21-B064-C9C11B5A7A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FEDA-FB2B-40A2-9043-D99067FCAEE6}" type="datetimeFigureOut">
              <a:rPr lang="en-US" smtClean="0"/>
              <a:t>7/30/15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73C-7301-4E21-B064-C9C11B5A7A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FEDA-FB2B-40A2-9043-D99067FCAEE6}" type="datetimeFigureOut">
              <a:rPr lang="en-US" smtClean="0"/>
              <a:t>7/30/15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73C-7301-4E21-B064-C9C11B5A7A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FEDA-FB2B-40A2-9043-D99067FCAEE6}" type="datetimeFigureOut">
              <a:rPr lang="en-US" smtClean="0"/>
              <a:t>7/30/15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73C-7301-4E21-B064-C9C11B5A7A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FEDA-FB2B-40A2-9043-D99067FCAEE6}" type="datetimeFigureOut">
              <a:rPr lang="en-US" smtClean="0"/>
              <a:t>7/30/15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73C-7301-4E21-B064-C9C11B5A7A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FEDA-FB2B-40A2-9043-D99067FCAEE6}" type="datetimeFigureOut">
              <a:rPr lang="en-US" smtClean="0"/>
              <a:t>7/30/15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73C-7301-4E21-B064-C9C11B5A7A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FEDA-FB2B-40A2-9043-D99067FCAEE6}" type="datetimeFigureOut">
              <a:rPr lang="en-US" smtClean="0"/>
              <a:t>7/30/15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73C-7301-4E21-B064-C9C11B5A7A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FEDA-FB2B-40A2-9043-D99067FCAEE6}" type="datetimeFigureOut">
              <a:rPr lang="en-US" smtClean="0"/>
              <a:t>7/30/15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73C-7301-4E21-B064-C9C11B5A7A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FEDA-FB2B-40A2-9043-D99067FCAEE6}" type="datetimeFigureOut">
              <a:rPr lang="en-US" smtClean="0"/>
              <a:t>7/30/15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73C-7301-4E21-B064-C9C11B5A7A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FEDA-FB2B-40A2-9043-D99067FCAEE6}" type="datetimeFigureOut">
              <a:rPr lang="en-US" smtClean="0"/>
              <a:t>7/30/15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673C-7301-4E21-B064-C9C11B5A7A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5FEDA-FB2B-40A2-9043-D99067FCAEE6}" type="datetimeFigureOut">
              <a:rPr lang="en-US" smtClean="0"/>
              <a:t>7/30/15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4673C-7301-4E21-B064-C9C11B5A7AB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8206930"/>
              </p:ext>
            </p:extLst>
          </p:nvPr>
        </p:nvGraphicFramePr>
        <p:xfrm>
          <a:off x="0" y="228600"/>
          <a:ext cx="88392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3886200" y="762000"/>
            <a:ext cx="455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No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71800" y="1840468"/>
            <a:ext cx="455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No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0" y="2907268"/>
            <a:ext cx="455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No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48400" y="685800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0" y="2133600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86400" y="3288268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085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3197</TotalTime>
  <Words>111</Words>
  <Application>Microsoft Macintosh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KB</dc:creator>
  <cp:lastModifiedBy>UNC Chapel Hill</cp:lastModifiedBy>
  <cp:revision>39</cp:revision>
  <dcterms:created xsi:type="dcterms:W3CDTF">2015-04-14T19:18:13Z</dcterms:created>
  <dcterms:modified xsi:type="dcterms:W3CDTF">2015-07-30T21:11:21Z</dcterms:modified>
</cp:coreProperties>
</file>