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23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6FF"/>
    <a:srgbClr val="9A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87" autoAdjust="0"/>
    <p:restoredTop sz="99842" autoAdjust="0"/>
  </p:normalViewPr>
  <p:slideViewPr>
    <p:cSldViewPr snapToGrid="0" snapToObjects="1">
      <p:cViewPr varScale="1">
        <p:scale>
          <a:sx n="84" d="100"/>
          <a:sy n="84" d="100"/>
        </p:scale>
        <p:origin x="-284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6CEB-1A1E-2342-9F4B-118CF19D3C15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42" r="30842" b="-60"/>
          <a:stretch/>
        </p:blipFill>
        <p:spPr>
          <a:xfrm>
            <a:off x="2704765" y="1305877"/>
            <a:ext cx="984399" cy="371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" r="49998"/>
          <a:stretch/>
        </p:blipFill>
        <p:spPr>
          <a:xfrm>
            <a:off x="1252478" y="1565172"/>
            <a:ext cx="1452287" cy="1216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2" r="48364"/>
          <a:stretch/>
        </p:blipFill>
        <p:spPr>
          <a:xfrm>
            <a:off x="1476099" y="3511191"/>
            <a:ext cx="1228666" cy="1273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146" y="444331"/>
            <a:ext cx="2410819" cy="697854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558ED5"/>
                </a:solidFill>
                <a:latin typeface="Century Gothic"/>
                <a:cs typeface="Century Gothic"/>
              </a:rPr>
              <a:t>Structure and Function</a:t>
            </a:r>
            <a:endParaRPr lang="en-US" sz="2000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820" y="5786133"/>
            <a:ext cx="2177023" cy="681566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558ED5"/>
                </a:solidFill>
                <a:latin typeface="Century Gothic"/>
                <a:cs typeface="Century Gothic"/>
              </a:rPr>
              <a:t>Risk Factors </a:t>
            </a:r>
            <a:endParaRPr lang="en-US" sz="2000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247" y="6567446"/>
            <a:ext cx="1115574" cy="777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1341" r="18662" b="3998"/>
          <a:stretch/>
        </p:blipFill>
        <p:spPr>
          <a:xfrm>
            <a:off x="625345" y="6963493"/>
            <a:ext cx="968516" cy="1549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32" y="7344630"/>
            <a:ext cx="1125977" cy="15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23" y="2589441"/>
            <a:ext cx="1147838" cy="921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43714" y="2225401"/>
            <a:ext cx="1784990" cy="556734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558ED5"/>
                </a:solidFill>
                <a:latin typeface="Century Gothic"/>
                <a:cs typeface="Century Gothic"/>
              </a:rPr>
              <a:t>Activity</a:t>
            </a:r>
            <a:r>
              <a:rPr lang="en-US" sz="2800" dirty="0" smtClean="0">
                <a:solidFill>
                  <a:srgbClr val="558ED5"/>
                </a:solidFill>
                <a:latin typeface="Century Gothic"/>
                <a:cs typeface="Century Gothic"/>
              </a:rPr>
              <a:t> </a:t>
            </a:r>
            <a:endParaRPr lang="en-US" sz="2800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080" y="3416124"/>
            <a:ext cx="1331066" cy="1368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555" y="5508191"/>
            <a:ext cx="1553149" cy="1010059"/>
          </a:xfrm>
          <a:prstGeom prst="rect">
            <a:avLst/>
          </a:prstGeom>
        </p:spPr>
      </p:pic>
      <p:sp>
        <p:nvSpPr>
          <p:cNvPr id="16" name="&quot;No&quot; Symbol 15"/>
          <p:cNvSpPr/>
          <p:nvPr/>
        </p:nvSpPr>
        <p:spPr>
          <a:xfrm>
            <a:off x="4951943" y="5504072"/>
            <a:ext cx="983189" cy="918266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364" y="136731"/>
            <a:ext cx="3462071" cy="50192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6563" y="1946462"/>
            <a:ext cx="2570097" cy="5017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2364" y="5457785"/>
            <a:ext cx="3462071" cy="33619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4248" y="160760"/>
            <a:ext cx="5559340" cy="604857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1060" y="765617"/>
            <a:ext cx="16876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558ED5"/>
                </a:solidFill>
                <a:latin typeface="Century Gothic"/>
                <a:cs typeface="Century Gothic"/>
              </a:rPr>
              <a:t>Yes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47236" y="4431880"/>
            <a:ext cx="1649483" cy="369332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58ED5"/>
                </a:solidFill>
                <a:latin typeface="Century Gothic"/>
                <a:cs typeface="Century Gothic"/>
              </a:rPr>
              <a:t>Standing</a:t>
            </a:r>
            <a:endParaRPr lang="en-US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14552" y="1989560"/>
            <a:ext cx="1584115" cy="369332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58ED5"/>
                </a:solidFill>
                <a:latin typeface="Century Gothic"/>
                <a:cs typeface="Century Gothic"/>
              </a:rPr>
              <a:t>Sitting</a:t>
            </a:r>
            <a:endParaRPr lang="en-US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49659" y="7310622"/>
            <a:ext cx="2454328" cy="369332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58ED5"/>
                </a:solidFill>
                <a:latin typeface="Century Gothic"/>
                <a:cs typeface="Century Gothic"/>
              </a:rPr>
              <a:t>Lifting </a:t>
            </a:r>
            <a:r>
              <a:rPr lang="en-US" dirty="0" smtClean="0">
                <a:solidFill>
                  <a:srgbClr val="558ED5"/>
                </a:solidFill>
                <a:latin typeface="Century Gothic"/>
                <a:cs typeface="Century Gothic"/>
              </a:rPr>
              <a:t> </a:t>
            </a:r>
            <a:endParaRPr lang="en-US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6467" b="7029"/>
          <a:stretch/>
        </p:blipFill>
        <p:spPr bwMode="auto">
          <a:xfrm>
            <a:off x="4099294" y="3536037"/>
            <a:ext cx="785122" cy="19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7" r="20134" b="7029"/>
          <a:stretch/>
        </p:blipFill>
        <p:spPr bwMode="auto">
          <a:xfrm>
            <a:off x="5204161" y="3536037"/>
            <a:ext cx="756258" cy="19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r="46362" b="7029"/>
          <a:stretch/>
        </p:blipFill>
        <p:spPr bwMode="auto">
          <a:xfrm>
            <a:off x="800878" y="3496788"/>
            <a:ext cx="887502" cy="19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0" r="-5990" b="7029"/>
          <a:stretch/>
        </p:blipFill>
        <p:spPr bwMode="auto">
          <a:xfrm>
            <a:off x="1974807" y="3496788"/>
            <a:ext cx="785442" cy="19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185" r="70069" b="3568"/>
          <a:stretch/>
        </p:blipFill>
        <p:spPr bwMode="auto">
          <a:xfrm>
            <a:off x="3773421" y="1227282"/>
            <a:ext cx="1164645" cy="190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3" r="69970" b="48373"/>
          <a:stretch/>
        </p:blipFill>
        <p:spPr bwMode="auto">
          <a:xfrm>
            <a:off x="4976347" y="1064908"/>
            <a:ext cx="1084488" cy="206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7" t="3578" r="14826" b="50174"/>
          <a:stretch/>
        </p:blipFill>
        <p:spPr bwMode="auto">
          <a:xfrm>
            <a:off x="1688380" y="1227282"/>
            <a:ext cx="1171710" cy="190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1" t="50232" r="14812" b="3523"/>
          <a:stretch/>
        </p:blipFill>
        <p:spPr bwMode="auto">
          <a:xfrm>
            <a:off x="660427" y="1227282"/>
            <a:ext cx="1114446" cy="1903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4873" y="160760"/>
            <a:ext cx="54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Posture and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Lifting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84416" y="765617"/>
            <a:ext cx="61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No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58696" t="33819" r="6638" b="15922"/>
          <a:stretch/>
        </p:blipFill>
        <p:spPr>
          <a:xfrm>
            <a:off x="957495" y="5650704"/>
            <a:ext cx="1511037" cy="1644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10643" t="30293" r="60025" b="23001"/>
          <a:stretch/>
        </p:blipFill>
        <p:spPr>
          <a:xfrm>
            <a:off x="1044175" y="7295409"/>
            <a:ext cx="1415281" cy="16919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9313" t="33703" r="58687" b="16040"/>
          <a:stretch/>
        </p:blipFill>
        <p:spPr>
          <a:xfrm>
            <a:off x="4167276" y="5650704"/>
            <a:ext cx="1618142" cy="1908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71124" t="14936" r="-47" b="6018"/>
          <a:stretch/>
        </p:blipFill>
        <p:spPr>
          <a:xfrm>
            <a:off x="4476947" y="7431491"/>
            <a:ext cx="1250453" cy="1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14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Editor</cp:lastModifiedBy>
  <cp:revision>20</cp:revision>
  <dcterms:created xsi:type="dcterms:W3CDTF">2016-03-30T01:29:42Z</dcterms:created>
  <dcterms:modified xsi:type="dcterms:W3CDTF">2016-04-12T17:19:22Z</dcterms:modified>
</cp:coreProperties>
</file>