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23" r:id="rId1"/>
  </p:sldMasterIdLst>
  <p:sldIdLst>
    <p:sldId id="257" r:id="rId2"/>
    <p:sldId id="256" r:id="rId3"/>
  </p:sldIdLst>
  <p:sldSz cx="6858000" cy="9144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D6FF"/>
    <a:srgbClr val="9A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35" autoAdjust="0"/>
    <p:restoredTop sz="50000" autoAdjust="0"/>
  </p:normalViewPr>
  <p:slideViewPr>
    <p:cSldViewPr snapToGrid="0" snapToObjects="1">
      <p:cViewPr varScale="1">
        <p:scale>
          <a:sx n="61" d="100"/>
          <a:sy n="61" d="100"/>
        </p:scale>
        <p:origin x="-352" y="-12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70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14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347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8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8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834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9462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21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504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4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206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2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2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1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1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370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0066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859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9" y="364070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913470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931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1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2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3543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4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36CEB-1A1E-2342-9F4B-118CF19D3C15}" type="datetimeFigureOut">
              <a:rPr lang="en-US" smtClean="0"/>
              <a:t>4/22/16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7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7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2A151-73D6-8A40-9B5C-3428FDD86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45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24" r:id="rId1"/>
    <p:sldLayoutId id="2147484725" r:id="rId2"/>
    <p:sldLayoutId id="2147484726" r:id="rId3"/>
    <p:sldLayoutId id="2147484727" r:id="rId4"/>
    <p:sldLayoutId id="2147484728" r:id="rId5"/>
    <p:sldLayoutId id="2147484729" r:id="rId6"/>
    <p:sldLayoutId id="2147484730" r:id="rId7"/>
    <p:sldLayoutId id="2147484731" r:id="rId8"/>
    <p:sldLayoutId id="2147484732" r:id="rId9"/>
    <p:sldLayoutId id="2147484733" r:id="rId10"/>
    <p:sldLayoutId id="214748473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8142" r="30842" b="-60"/>
          <a:stretch/>
        </p:blipFill>
        <p:spPr>
          <a:xfrm>
            <a:off x="2704765" y="1305877"/>
            <a:ext cx="984399" cy="37150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" r="49998"/>
          <a:stretch/>
        </p:blipFill>
        <p:spPr>
          <a:xfrm>
            <a:off x="1252478" y="1565172"/>
            <a:ext cx="1452287" cy="12169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l="-2" r="48364"/>
          <a:stretch/>
        </p:blipFill>
        <p:spPr>
          <a:xfrm>
            <a:off x="1476099" y="3511191"/>
            <a:ext cx="1228666" cy="127385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86146" y="444331"/>
            <a:ext cx="2410819" cy="697854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558ED5"/>
                </a:solidFill>
                <a:latin typeface="Century Gothic"/>
                <a:cs typeface="Century Gothic"/>
              </a:rPr>
              <a:t>Estructura</a:t>
            </a:r>
            <a:r>
              <a:rPr lang="en-US" sz="2000" dirty="0" smtClean="0">
                <a:solidFill>
                  <a:srgbClr val="558ED5"/>
                </a:solidFill>
                <a:latin typeface="Century Gothic"/>
                <a:cs typeface="Century Gothic"/>
              </a:rPr>
              <a:t> y </a:t>
            </a:r>
            <a:r>
              <a:rPr lang="en-US" sz="2000" dirty="0" err="1" smtClean="0">
                <a:solidFill>
                  <a:srgbClr val="558ED5"/>
                </a:solidFill>
                <a:latin typeface="Century Gothic"/>
                <a:cs typeface="Century Gothic"/>
              </a:rPr>
              <a:t>función</a:t>
            </a:r>
            <a:endParaRPr lang="en-US" sz="2000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11820" y="5786133"/>
            <a:ext cx="2177023" cy="681566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rgbClr val="558ED5"/>
                </a:solidFill>
                <a:latin typeface="Century Gothic"/>
                <a:cs typeface="Century Gothic"/>
              </a:rPr>
              <a:t>Factores</a:t>
            </a:r>
            <a:r>
              <a:rPr lang="en-US" sz="2000" dirty="0" smtClean="0">
                <a:solidFill>
                  <a:srgbClr val="558ED5"/>
                </a:solidFill>
                <a:latin typeface="Century Gothic"/>
                <a:cs typeface="Century Gothic"/>
              </a:rPr>
              <a:t> de </a:t>
            </a:r>
            <a:r>
              <a:rPr lang="en-US" sz="2000" dirty="0" err="1" smtClean="0">
                <a:solidFill>
                  <a:srgbClr val="558ED5"/>
                </a:solidFill>
                <a:latin typeface="Century Gothic"/>
                <a:cs typeface="Century Gothic"/>
              </a:rPr>
              <a:t>riesgo</a:t>
            </a:r>
            <a:endParaRPr lang="en-US" sz="2000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3247" y="6567446"/>
            <a:ext cx="1115574" cy="7771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21341" r="18662" b="3998"/>
          <a:stretch/>
        </p:blipFill>
        <p:spPr>
          <a:xfrm>
            <a:off x="625345" y="6963493"/>
            <a:ext cx="968516" cy="154962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45832" y="7344630"/>
            <a:ext cx="1125977" cy="150130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6023" y="2589441"/>
            <a:ext cx="1147838" cy="92175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443714" y="2225401"/>
            <a:ext cx="1784990" cy="556734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smtClean="0">
                <a:solidFill>
                  <a:srgbClr val="558ED5"/>
                </a:solidFill>
                <a:latin typeface="Century Gothic"/>
                <a:cs typeface="Century Gothic"/>
              </a:rPr>
              <a:t>Actividad</a:t>
            </a:r>
            <a:r>
              <a:rPr lang="en-US" sz="2800" smtClean="0">
                <a:solidFill>
                  <a:srgbClr val="558ED5"/>
                </a:solidFill>
                <a:latin typeface="Century Gothic"/>
                <a:cs typeface="Century Gothic"/>
              </a:rPr>
              <a:t> </a:t>
            </a:r>
            <a:endParaRPr lang="en-US" sz="2800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29080" y="3416124"/>
            <a:ext cx="1331066" cy="136891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675555" y="5508191"/>
            <a:ext cx="1553149" cy="1010059"/>
          </a:xfrm>
          <a:prstGeom prst="rect">
            <a:avLst/>
          </a:prstGeom>
        </p:spPr>
      </p:pic>
      <p:sp>
        <p:nvSpPr>
          <p:cNvPr id="16" name="&quot;No&quot; Symbol 15"/>
          <p:cNvSpPr/>
          <p:nvPr/>
        </p:nvSpPr>
        <p:spPr>
          <a:xfrm>
            <a:off x="4951943" y="5504072"/>
            <a:ext cx="983189" cy="918266"/>
          </a:xfrm>
          <a:prstGeom prst="noSmoking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02364" y="136731"/>
            <a:ext cx="3462071" cy="501928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6563" y="1946462"/>
            <a:ext cx="2570097" cy="5017032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2364" y="5457785"/>
            <a:ext cx="3462071" cy="3361959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7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54248" y="160760"/>
            <a:ext cx="5559340" cy="604857"/>
          </a:xfrm>
          <a:prstGeom prst="rect">
            <a:avLst/>
          </a:prstGeom>
          <a:solidFill>
            <a:srgbClr val="99D6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31060" y="765617"/>
            <a:ext cx="1687625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u="sng" dirty="0" smtClean="0">
                <a:solidFill>
                  <a:srgbClr val="558ED5"/>
                </a:solidFill>
                <a:latin typeface="Century Gothic"/>
                <a:cs typeface="Century Gothic"/>
              </a:rPr>
              <a:t>Si</a:t>
            </a:r>
            <a:endParaRPr lang="en-US" u="sng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-447236" y="4431880"/>
            <a:ext cx="1649483" cy="369332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558ED5"/>
                </a:solidFill>
                <a:latin typeface="Century Gothic"/>
                <a:cs typeface="Century Gothic"/>
              </a:rPr>
              <a:t>de pie</a:t>
            </a:r>
            <a:endParaRPr lang="en-US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sp>
        <p:nvSpPr>
          <p:cNvPr id="10" name="TextBox 9"/>
          <p:cNvSpPr txBox="1"/>
          <p:nvPr/>
        </p:nvSpPr>
        <p:spPr>
          <a:xfrm rot="16200000">
            <a:off x="-414552" y="1989560"/>
            <a:ext cx="1584115" cy="369332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58ED5"/>
                </a:solidFill>
                <a:latin typeface="Century Gothic"/>
                <a:cs typeface="Century Gothic"/>
              </a:rPr>
              <a:t>sentar</a:t>
            </a:r>
            <a:endParaRPr lang="en-US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sp>
        <p:nvSpPr>
          <p:cNvPr id="11" name="TextBox 10"/>
          <p:cNvSpPr txBox="1"/>
          <p:nvPr/>
        </p:nvSpPr>
        <p:spPr>
          <a:xfrm rot="16200000">
            <a:off x="-849659" y="7310622"/>
            <a:ext cx="2454328" cy="369332"/>
          </a:xfrm>
          <a:prstGeom prst="rect">
            <a:avLst/>
          </a:prstGeom>
          <a:noFill/>
          <a:ln>
            <a:solidFill>
              <a:srgbClr val="BBE0E3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>
                <a:solidFill>
                  <a:srgbClr val="558ED5"/>
                </a:solidFill>
                <a:latin typeface="Century Gothic"/>
                <a:cs typeface="Century Gothic"/>
              </a:rPr>
              <a:t>levantar</a:t>
            </a:r>
            <a:endParaRPr lang="en-US" dirty="0">
              <a:solidFill>
                <a:srgbClr val="558ED5"/>
              </a:solidFill>
              <a:latin typeface="Century Gothic"/>
              <a:cs typeface="Century Gothic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r="76467" b="7029"/>
          <a:stretch/>
        </p:blipFill>
        <p:spPr bwMode="auto">
          <a:xfrm>
            <a:off x="4099294" y="3536037"/>
            <a:ext cx="785122" cy="19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37" r="20134" b="7029"/>
          <a:stretch/>
        </p:blipFill>
        <p:spPr bwMode="auto">
          <a:xfrm>
            <a:off x="5204161" y="3536037"/>
            <a:ext cx="756258" cy="1905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73" r="46362" b="7029"/>
          <a:stretch/>
        </p:blipFill>
        <p:spPr bwMode="auto">
          <a:xfrm>
            <a:off x="800878" y="3496788"/>
            <a:ext cx="887502" cy="19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460" r="-5990" b="7029"/>
          <a:stretch/>
        </p:blipFill>
        <p:spPr bwMode="auto">
          <a:xfrm>
            <a:off x="1974807" y="3496788"/>
            <a:ext cx="785442" cy="19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50185" r="70069" b="3568"/>
          <a:stretch/>
        </p:blipFill>
        <p:spPr bwMode="auto">
          <a:xfrm>
            <a:off x="3773421" y="1227282"/>
            <a:ext cx="1164645" cy="190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4" t="3" r="69970" b="48373"/>
          <a:stretch/>
        </p:blipFill>
        <p:spPr bwMode="auto">
          <a:xfrm>
            <a:off x="4976347" y="1064908"/>
            <a:ext cx="1084488" cy="20655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47" t="3578" r="14826" b="50174"/>
          <a:stretch/>
        </p:blipFill>
        <p:spPr bwMode="auto">
          <a:xfrm>
            <a:off x="1688380" y="1227282"/>
            <a:ext cx="1171710" cy="1903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Picture 23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81" t="50232" r="14812" b="3523"/>
          <a:stretch/>
        </p:blipFill>
        <p:spPr bwMode="auto">
          <a:xfrm>
            <a:off x="660427" y="1227282"/>
            <a:ext cx="1114446" cy="190320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356586" y="168389"/>
            <a:ext cx="54854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Postura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 y </a:t>
            </a:r>
            <a:r>
              <a:rPr lang="en-US" sz="2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levantamiento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entury Gothic"/>
              <a:cs typeface="Century Gothic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84416" y="765617"/>
            <a:ext cx="6138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Century Gothic"/>
                <a:cs typeface="Century Gothic"/>
              </a:rPr>
              <a:t>No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/>
          <a:srcRect l="58696" t="33819" r="6638" b="15922"/>
          <a:stretch/>
        </p:blipFill>
        <p:spPr>
          <a:xfrm>
            <a:off x="957495" y="5650704"/>
            <a:ext cx="1511037" cy="164470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5"/>
          <a:srcRect l="10643" t="30293" r="60025" b="23001"/>
          <a:stretch/>
        </p:blipFill>
        <p:spPr>
          <a:xfrm>
            <a:off x="1044175" y="7295409"/>
            <a:ext cx="1415281" cy="169190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/>
          <a:srcRect l="9313" t="33703" r="58687" b="16040"/>
          <a:stretch/>
        </p:blipFill>
        <p:spPr>
          <a:xfrm>
            <a:off x="4167276" y="5650704"/>
            <a:ext cx="1618142" cy="19080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7"/>
          <a:srcRect l="71124" t="14936" r="-47" b="6018"/>
          <a:stretch/>
        </p:blipFill>
        <p:spPr>
          <a:xfrm>
            <a:off x="4476947" y="7431491"/>
            <a:ext cx="1250453" cy="147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50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1193</TotalTime>
  <Words>16</Words>
  <Application>Microsoft Macintosh PowerPoint</Application>
  <PresentationFormat>On-screen Show (4:3)</PresentationFormat>
  <Paragraphs>9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Default</dc:creator>
  <cp:lastModifiedBy>Editor</cp:lastModifiedBy>
  <cp:revision>23</cp:revision>
  <dcterms:created xsi:type="dcterms:W3CDTF">2016-03-30T01:29:42Z</dcterms:created>
  <dcterms:modified xsi:type="dcterms:W3CDTF">2016-04-22T14:40:10Z</dcterms:modified>
</cp:coreProperties>
</file>