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2918400" cy="21945600"/>
  <p:notesSz cx="6881813"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Arial" panose="020B0604020202020204" pitchFamily="34" charset="0"/>
      </a:defRPr>
    </a:lvl9pPr>
  </p:defaultTextStyle>
  <p:extLst>
    <p:ext uri="{EFAFB233-063F-42B5-8137-9DF3F51BA10A}">
      <p15:sldGuideLst xmlns:p15="http://schemas.microsoft.com/office/powerpoint/2012/main">
        <p15:guide id="1" orient="horz" pos="2824">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9966"/>
    <a:srgbClr val="FDFFB5"/>
    <a:srgbClr val="FF5050"/>
    <a:srgbClr val="FF3300"/>
    <a:srgbClr val="FFCCFF"/>
    <a:srgbClr val="CC99FF"/>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837" autoAdjust="0"/>
    <p:restoredTop sz="94660"/>
  </p:normalViewPr>
  <p:slideViewPr>
    <p:cSldViewPr snapToObjects="1">
      <p:cViewPr>
        <p:scale>
          <a:sx n="40" d="100"/>
          <a:sy n="40" d="100"/>
        </p:scale>
        <p:origin x="-380" y="20"/>
      </p:cViewPr>
      <p:guideLst>
        <p:guide orient="horz" pos="2824"/>
        <p:guide pos="10368"/>
      </p:guideLst>
    </p:cSldViewPr>
  </p:slideViewPr>
  <p:outlineViewPr>
    <p:cViewPr>
      <p:scale>
        <a:sx n="33" d="100"/>
        <a:sy n="33" d="100"/>
      </p:scale>
      <p:origin x="21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2384" tIns="46192" rIns="92384" bIns="46192" numCol="1" anchor="t" anchorCtr="0" compatLnSpc="1">
            <a:prstTxWarp prst="textNoShape">
              <a:avLst/>
            </a:prstTxWarp>
          </a:bodyPr>
          <a:lstStyle>
            <a:lvl1pPr defTabSz="922798" eaLnBrk="1" hangingPunct="1">
              <a:defRPr sz="1200">
                <a:latin typeface="Times New Roman" pitchFamily="-112" charset="0"/>
                <a:ea typeface="ＭＳ Ｐゴシック" pitchFamily="-112" charset="-128"/>
                <a:cs typeface="Arial" charset="0"/>
              </a:defRPr>
            </a:lvl1pPr>
          </a:lstStyle>
          <a:p>
            <a:pPr>
              <a:defRPr/>
            </a:pPr>
            <a:endParaRPr lang="en-US"/>
          </a:p>
        </p:txBody>
      </p:sp>
      <p:sp>
        <p:nvSpPr>
          <p:cNvPr id="4099" name="Rectangle 1027"/>
          <p:cNvSpPr>
            <a:spLocks noGrp="1" noChangeArrowheads="1"/>
          </p:cNvSpPr>
          <p:nvPr>
            <p:ph type="dt" sz="quarter" idx="1"/>
          </p:nvPr>
        </p:nvSpPr>
        <p:spPr bwMode="auto">
          <a:xfrm>
            <a:off x="3898900" y="0"/>
            <a:ext cx="2982913" cy="465138"/>
          </a:xfrm>
          <a:prstGeom prst="rect">
            <a:avLst/>
          </a:prstGeom>
          <a:noFill/>
          <a:ln w="9525">
            <a:noFill/>
            <a:miter lim="800000"/>
            <a:headEnd/>
            <a:tailEnd/>
          </a:ln>
          <a:effectLst/>
        </p:spPr>
        <p:txBody>
          <a:bodyPr vert="horz" wrap="square" lIns="92384" tIns="46192" rIns="92384" bIns="46192" numCol="1" anchor="t" anchorCtr="0" compatLnSpc="1">
            <a:prstTxWarp prst="textNoShape">
              <a:avLst/>
            </a:prstTxWarp>
          </a:bodyPr>
          <a:lstStyle>
            <a:lvl1pPr algn="r" defTabSz="922798" eaLnBrk="1" hangingPunct="1">
              <a:defRPr sz="1200">
                <a:latin typeface="Times New Roman" pitchFamily="-112" charset="0"/>
                <a:ea typeface="ＭＳ Ｐゴシック" pitchFamily="-112" charset="-128"/>
                <a:cs typeface="Arial" charset="0"/>
              </a:defRPr>
            </a:lvl1pPr>
          </a:lstStyle>
          <a:p>
            <a:pPr>
              <a:defRPr/>
            </a:pPr>
            <a:endParaRPr lang="en-US"/>
          </a:p>
        </p:txBody>
      </p:sp>
      <p:sp>
        <p:nvSpPr>
          <p:cNvPr id="4100" name="Rectangle 1028"/>
          <p:cNvSpPr>
            <a:spLocks noGrp="1" noChangeArrowheads="1"/>
          </p:cNvSpPr>
          <p:nvPr>
            <p:ph type="ftr" sz="quarter" idx="2"/>
          </p:nvPr>
        </p:nvSpPr>
        <p:spPr bwMode="auto">
          <a:xfrm>
            <a:off x="0" y="8831263"/>
            <a:ext cx="2982913" cy="465137"/>
          </a:xfrm>
          <a:prstGeom prst="rect">
            <a:avLst/>
          </a:prstGeom>
          <a:noFill/>
          <a:ln w="9525">
            <a:noFill/>
            <a:miter lim="800000"/>
            <a:headEnd/>
            <a:tailEnd/>
          </a:ln>
          <a:effectLst/>
        </p:spPr>
        <p:txBody>
          <a:bodyPr vert="horz" wrap="square" lIns="92384" tIns="46192" rIns="92384" bIns="46192" numCol="1" anchor="b" anchorCtr="0" compatLnSpc="1">
            <a:prstTxWarp prst="textNoShape">
              <a:avLst/>
            </a:prstTxWarp>
          </a:bodyPr>
          <a:lstStyle>
            <a:lvl1pPr defTabSz="922798" eaLnBrk="1" hangingPunct="1">
              <a:defRPr sz="1200">
                <a:latin typeface="Times New Roman" pitchFamily="-112" charset="0"/>
                <a:ea typeface="ＭＳ Ｐゴシック" pitchFamily="-112" charset="-128"/>
                <a:cs typeface="Arial" charset="0"/>
              </a:defRPr>
            </a:lvl1pPr>
          </a:lstStyle>
          <a:p>
            <a:pPr>
              <a:defRPr/>
            </a:pPr>
            <a:endParaRPr lang="en-US"/>
          </a:p>
        </p:txBody>
      </p:sp>
      <p:sp>
        <p:nvSpPr>
          <p:cNvPr id="4101" name="Rectangle 1029"/>
          <p:cNvSpPr>
            <a:spLocks noGrp="1" noChangeArrowheads="1"/>
          </p:cNvSpPr>
          <p:nvPr>
            <p:ph type="sldNum" sz="quarter" idx="3"/>
          </p:nvPr>
        </p:nvSpPr>
        <p:spPr bwMode="auto">
          <a:xfrm>
            <a:off x="3898900" y="8831263"/>
            <a:ext cx="2982913" cy="465137"/>
          </a:xfrm>
          <a:prstGeom prst="rect">
            <a:avLst/>
          </a:prstGeom>
          <a:noFill/>
          <a:ln w="9525">
            <a:noFill/>
            <a:miter lim="800000"/>
            <a:headEnd/>
            <a:tailEnd/>
          </a:ln>
          <a:effectLst/>
        </p:spPr>
        <p:txBody>
          <a:bodyPr vert="horz" wrap="square" lIns="92384" tIns="46192" rIns="92384" bIns="46192" numCol="1" anchor="b" anchorCtr="0" compatLnSpc="1">
            <a:prstTxWarp prst="textNoShape">
              <a:avLst/>
            </a:prstTxWarp>
          </a:bodyPr>
          <a:lstStyle>
            <a:lvl1pPr algn="r" defTabSz="922338" eaLnBrk="1" hangingPunct="1">
              <a:defRPr sz="1200"/>
            </a:lvl1pPr>
          </a:lstStyle>
          <a:p>
            <a:fld id="{EAB06450-73F5-4462-8400-40AFD73573D9}"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wrap="square" lIns="90705" tIns="45353" rIns="90705" bIns="45353" numCol="1" anchor="t" anchorCtr="0" compatLnSpc="1">
            <a:prstTxWarp prst="textNoShape">
              <a:avLst/>
            </a:prstTxWarp>
          </a:bodyPr>
          <a:lstStyle>
            <a:lvl1pPr eaLnBrk="1" hangingPunct="1">
              <a:defRPr sz="1200">
                <a:latin typeface="Times New Roman" pitchFamily="-112" charset="0"/>
                <a:ea typeface="ＭＳ Ｐゴシック" pitchFamily="-112" charset="-128"/>
                <a:cs typeface="Arial" charset="0"/>
              </a:defRPr>
            </a:lvl1pPr>
          </a:lstStyle>
          <a:p>
            <a:pPr>
              <a:defRPr/>
            </a:pPr>
            <a:endParaRPr lang="en-US"/>
          </a:p>
        </p:txBody>
      </p:sp>
      <p:sp>
        <p:nvSpPr>
          <p:cNvPr id="3" name="Date Placeholder 2"/>
          <p:cNvSpPr>
            <a:spLocks noGrp="1"/>
          </p:cNvSpPr>
          <p:nvPr>
            <p:ph type="dt" idx="1"/>
          </p:nvPr>
        </p:nvSpPr>
        <p:spPr>
          <a:xfrm>
            <a:off x="3897313" y="0"/>
            <a:ext cx="2982912" cy="465138"/>
          </a:xfrm>
          <a:prstGeom prst="rect">
            <a:avLst/>
          </a:prstGeom>
        </p:spPr>
        <p:txBody>
          <a:bodyPr vert="horz" wrap="square" lIns="90705" tIns="45353" rIns="90705" bIns="45353" numCol="1" anchor="t" anchorCtr="0" compatLnSpc="1">
            <a:prstTxWarp prst="textNoShape">
              <a:avLst/>
            </a:prstTxWarp>
          </a:bodyPr>
          <a:lstStyle>
            <a:lvl1pPr algn="r" eaLnBrk="1" hangingPunct="1">
              <a:defRPr sz="1200">
                <a:cs typeface="+mn-cs"/>
              </a:defRPr>
            </a:lvl1pPr>
          </a:lstStyle>
          <a:p>
            <a:pPr>
              <a:defRPr/>
            </a:pPr>
            <a:fld id="{90F1DEA8-7449-453A-97BD-94F39EC3ACE0}" type="datetime1">
              <a:rPr lang="en-US" altLang="en-US"/>
              <a:pPr>
                <a:defRPr/>
              </a:pPr>
              <a:t>4/19/2021</a:t>
            </a:fld>
            <a:endParaRPr lang="en-US" altLang="en-US" dirty="0"/>
          </a:p>
        </p:txBody>
      </p:sp>
      <p:sp>
        <p:nvSpPr>
          <p:cNvPr id="4" name="Slide Image Placeholder 3"/>
          <p:cNvSpPr>
            <a:spLocks noGrp="1" noRot="1" noChangeAspect="1"/>
          </p:cNvSpPr>
          <p:nvPr>
            <p:ph type="sldImg" idx="2"/>
          </p:nvPr>
        </p:nvSpPr>
        <p:spPr>
          <a:xfrm>
            <a:off x="827088" y="696913"/>
            <a:ext cx="5227637" cy="3486150"/>
          </a:xfrm>
          <a:prstGeom prst="rect">
            <a:avLst/>
          </a:prstGeom>
          <a:noFill/>
          <a:ln w="12700">
            <a:solidFill>
              <a:prstClr val="black"/>
            </a:solidFill>
          </a:ln>
        </p:spPr>
        <p:txBody>
          <a:bodyPr vert="horz" wrap="square" lIns="90705" tIns="45353" rIns="90705" bIns="45353" numCol="1" anchor="ctr" anchorCtr="0" compatLnSpc="1">
            <a:prstTxWarp prst="textNoShape">
              <a:avLst/>
            </a:prstTxWarp>
          </a:bodyPr>
          <a:lstStyle/>
          <a:p>
            <a:pPr lvl="0"/>
            <a:endParaRPr lang="en-US" noProof="0" dirty="0"/>
          </a:p>
        </p:txBody>
      </p:sp>
      <p:sp>
        <p:nvSpPr>
          <p:cNvPr id="5" name="Notes Placeholder 4"/>
          <p:cNvSpPr>
            <a:spLocks noGrp="1"/>
          </p:cNvSpPr>
          <p:nvPr>
            <p:ph type="body" sz="quarter" idx="3"/>
          </p:nvPr>
        </p:nvSpPr>
        <p:spPr>
          <a:xfrm>
            <a:off x="688975" y="4416425"/>
            <a:ext cx="5503863" cy="4183063"/>
          </a:xfrm>
          <a:prstGeom prst="rect">
            <a:avLst/>
          </a:prstGeom>
        </p:spPr>
        <p:txBody>
          <a:bodyPr vert="horz" wrap="square" lIns="90705" tIns="45353" rIns="90705" bIns="45353"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2982913" cy="465138"/>
          </a:xfrm>
          <a:prstGeom prst="rect">
            <a:avLst/>
          </a:prstGeom>
        </p:spPr>
        <p:txBody>
          <a:bodyPr vert="horz" wrap="square" lIns="90705" tIns="45353" rIns="90705" bIns="45353" numCol="1" anchor="b" anchorCtr="0" compatLnSpc="1">
            <a:prstTxWarp prst="textNoShape">
              <a:avLst/>
            </a:prstTxWarp>
          </a:bodyPr>
          <a:lstStyle>
            <a:lvl1pPr eaLnBrk="1" hangingPunct="1">
              <a:defRPr sz="1200">
                <a:latin typeface="Times New Roman" pitchFamily="-112" charset="0"/>
                <a:ea typeface="ＭＳ Ｐゴシック" pitchFamily="-112" charset="-128"/>
                <a:cs typeface="Arial" charset="0"/>
              </a:defRPr>
            </a:lvl1pPr>
          </a:lstStyle>
          <a:p>
            <a:pPr>
              <a:defRPr/>
            </a:pPr>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wrap="square" lIns="90705" tIns="45353" rIns="90705" bIns="45353" numCol="1" anchor="b" anchorCtr="0" compatLnSpc="1">
            <a:prstTxWarp prst="textNoShape">
              <a:avLst/>
            </a:prstTxWarp>
          </a:bodyPr>
          <a:lstStyle>
            <a:lvl1pPr algn="r" eaLnBrk="1" hangingPunct="1">
              <a:defRPr sz="1200"/>
            </a:lvl1pPr>
          </a:lstStyle>
          <a:p>
            <a:fld id="{385DD8A8-2311-40F2-AA72-40A76A51DAA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lnSpc>
                <a:spcPct val="90000"/>
              </a:lnSpc>
            </a:pPr>
            <a:endParaRPr lang="en-US" altLang="en-US" sz="80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27075" indent="-279400">
              <a:spcBef>
                <a:spcPct val="30000"/>
              </a:spcBef>
              <a:defRPr sz="1200">
                <a:solidFill>
                  <a:schemeClr val="tx1"/>
                </a:solidFill>
                <a:latin typeface="Calibri" panose="020F0502020204030204" pitchFamily="34" charset="0"/>
                <a:ea typeface="MS PGothic" panose="020B0600070205080204" pitchFamily="34" charset="-128"/>
              </a:defRPr>
            </a:lvl2pPr>
            <a:lvl3pPr marL="1119188" indent="-223838">
              <a:spcBef>
                <a:spcPct val="30000"/>
              </a:spcBef>
              <a:defRPr sz="1200">
                <a:solidFill>
                  <a:schemeClr val="tx1"/>
                </a:solidFill>
                <a:latin typeface="Calibri" panose="020F0502020204030204" pitchFamily="34" charset="0"/>
                <a:ea typeface="MS PGothic" panose="020B0600070205080204" pitchFamily="34" charset="-128"/>
              </a:defRPr>
            </a:lvl3pPr>
            <a:lvl4pPr marL="1568450" indent="-223838">
              <a:spcBef>
                <a:spcPct val="30000"/>
              </a:spcBef>
              <a:defRPr sz="1200">
                <a:solidFill>
                  <a:schemeClr val="tx1"/>
                </a:solidFill>
                <a:latin typeface="Calibri" panose="020F0502020204030204" pitchFamily="34" charset="0"/>
                <a:ea typeface="MS PGothic" panose="020B0600070205080204" pitchFamily="34" charset="-128"/>
              </a:defRPr>
            </a:lvl4pPr>
            <a:lvl5pPr marL="2016125" indent="-223838">
              <a:spcBef>
                <a:spcPct val="30000"/>
              </a:spcBef>
              <a:defRPr sz="1200">
                <a:solidFill>
                  <a:schemeClr val="tx1"/>
                </a:solidFill>
                <a:latin typeface="Calibri" panose="020F0502020204030204" pitchFamily="34" charset="0"/>
                <a:ea typeface="MS PGothic" panose="020B0600070205080204" pitchFamily="34" charset="-128"/>
              </a:defRPr>
            </a:lvl5pPr>
            <a:lvl6pPr marL="2473325" indent="-22383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30525" indent="-22383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387725" indent="-22383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44925" indent="-22383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B3D1CB2A-8BCB-4FE0-830D-C25D5B501CBE}" type="slidenum">
              <a:rPr lang="en-US" altLang="en-US">
                <a:latin typeface="Times New Roman" panose="02020603050405020304" pitchFamily="18" charset="0"/>
              </a:rPr>
              <a:pPr>
                <a:spcBef>
                  <a:spcPct val="0"/>
                </a:spcBef>
              </a:pPr>
              <a:t>1</a:t>
            </a:fld>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6816725"/>
            <a:ext cx="27981275" cy="4705350"/>
          </a:xfrm>
        </p:spPr>
        <p:txBody>
          <a:bodyPr/>
          <a:lstStyle/>
          <a:p>
            <a:r>
              <a:rPr lang="en-US"/>
              <a:t>Click to edit Master title style</a:t>
            </a:r>
          </a:p>
        </p:txBody>
      </p:sp>
      <p:sp>
        <p:nvSpPr>
          <p:cNvPr id="3" name="Subtitle 2"/>
          <p:cNvSpPr>
            <a:spLocks noGrp="1"/>
          </p:cNvSpPr>
          <p:nvPr>
            <p:ph type="subTitle" idx="1"/>
          </p:nvPr>
        </p:nvSpPr>
        <p:spPr>
          <a:xfrm>
            <a:off x="4937125" y="12436475"/>
            <a:ext cx="23044150" cy="56070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14799AB-462B-4C21-856B-ADFB802D5840}" type="slidenum">
              <a:rPr lang="en-US" altLang="en-US"/>
              <a:pPr/>
              <a:t>‹#›</a:t>
            </a:fld>
            <a:endParaRPr lang="en-US" altLang="en-US"/>
          </a:p>
        </p:txBody>
      </p:sp>
    </p:spTree>
    <p:extLst>
      <p:ext uri="{BB962C8B-B14F-4D97-AF65-F5344CB8AC3E}">
        <p14:creationId xmlns:p14="http://schemas.microsoft.com/office/powerpoint/2010/main" val="3781892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6C214A4-CB31-4BC2-942F-460AD7A20962}" type="slidenum">
              <a:rPr lang="en-US" altLang="en-US"/>
              <a:pPr/>
              <a:t>‹#›</a:t>
            </a:fld>
            <a:endParaRPr lang="en-US" altLang="en-US"/>
          </a:p>
        </p:txBody>
      </p:sp>
    </p:spTree>
    <p:extLst>
      <p:ext uri="{BB962C8B-B14F-4D97-AF65-F5344CB8AC3E}">
        <p14:creationId xmlns:p14="http://schemas.microsoft.com/office/powerpoint/2010/main" val="2857786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55313" y="1951038"/>
            <a:ext cx="6994525" cy="17556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470150" y="1951038"/>
            <a:ext cx="20832763" cy="17556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57CCF71-89A5-4869-8910-82763ECF9ABA}" type="slidenum">
              <a:rPr lang="en-US" altLang="en-US"/>
              <a:pPr/>
              <a:t>‹#›</a:t>
            </a:fld>
            <a:endParaRPr lang="en-US" altLang="en-US"/>
          </a:p>
        </p:txBody>
      </p:sp>
    </p:spTree>
    <p:extLst>
      <p:ext uri="{BB962C8B-B14F-4D97-AF65-F5344CB8AC3E}">
        <p14:creationId xmlns:p14="http://schemas.microsoft.com/office/powerpoint/2010/main" val="3693139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ED7339A-1C51-41CB-A4EB-7ED87B176615}" type="slidenum">
              <a:rPr lang="en-US" altLang="en-US"/>
              <a:pPr/>
              <a:t>‹#›</a:t>
            </a:fld>
            <a:endParaRPr lang="en-US" altLang="en-US"/>
          </a:p>
        </p:txBody>
      </p:sp>
    </p:spTree>
    <p:extLst>
      <p:ext uri="{BB962C8B-B14F-4D97-AF65-F5344CB8AC3E}">
        <p14:creationId xmlns:p14="http://schemas.microsoft.com/office/powerpoint/2010/main" val="2602979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4101763"/>
            <a:ext cx="27981275" cy="43592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600325" y="9301163"/>
            <a:ext cx="27981275" cy="4800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86291B5-0287-4F79-9AF4-AC55B5169B81}" type="slidenum">
              <a:rPr lang="en-US" altLang="en-US"/>
              <a:pPr/>
              <a:t>‹#›</a:t>
            </a:fld>
            <a:endParaRPr lang="en-US" altLang="en-US"/>
          </a:p>
        </p:txBody>
      </p:sp>
    </p:spTree>
    <p:extLst>
      <p:ext uri="{BB962C8B-B14F-4D97-AF65-F5344CB8AC3E}">
        <p14:creationId xmlns:p14="http://schemas.microsoft.com/office/powerpoint/2010/main" val="2064411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470150" y="6340475"/>
            <a:ext cx="13912850" cy="1316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535400" y="6340475"/>
            <a:ext cx="13914438" cy="1316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48BC1BD-7DF6-4E6A-9C33-DD5E7906AFCE}" type="slidenum">
              <a:rPr lang="en-US" altLang="en-US"/>
              <a:pPr/>
              <a:t>‹#›</a:t>
            </a:fld>
            <a:endParaRPr lang="en-US" altLang="en-US"/>
          </a:p>
        </p:txBody>
      </p:sp>
    </p:spTree>
    <p:extLst>
      <p:ext uri="{BB962C8B-B14F-4D97-AF65-F5344CB8AC3E}">
        <p14:creationId xmlns:p14="http://schemas.microsoft.com/office/powerpoint/2010/main" val="1518837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9475"/>
            <a:ext cx="29625925" cy="3657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6238" y="4911725"/>
            <a:ext cx="14544675"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46238" y="6959600"/>
            <a:ext cx="14544675"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725" y="4911725"/>
            <a:ext cx="14549438"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722725" y="6959600"/>
            <a:ext cx="14549438"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31760F2A-FDDA-47DF-B97E-C9B7CB89C0D4}" type="slidenum">
              <a:rPr lang="en-US" altLang="en-US"/>
              <a:pPr/>
              <a:t>‹#›</a:t>
            </a:fld>
            <a:endParaRPr lang="en-US" altLang="en-US"/>
          </a:p>
        </p:txBody>
      </p:sp>
    </p:spTree>
    <p:extLst>
      <p:ext uri="{BB962C8B-B14F-4D97-AF65-F5344CB8AC3E}">
        <p14:creationId xmlns:p14="http://schemas.microsoft.com/office/powerpoint/2010/main" val="3080921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A4B441E-F4F2-41DC-8C0C-6CEA14F8C222}" type="slidenum">
              <a:rPr lang="en-US" altLang="en-US"/>
              <a:pPr/>
              <a:t>‹#›</a:t>
            </a:fld>
            <a:endParaRPr lang="en-US" altLang="en-US"/>
          </a:p>
        </p:txBody>
      </p:sp>
    </p:spTree>
    <p:extLst>
      <p:ext uri="{BB962C8B-B14F-4D97-AF65-F5344CB8AC3E}">
        <p14:creationId xmlns:p14="http://schemas.microsoft.com/office/powerpoint/2010/main" val="3401107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8487F2EE-AD15-486E-9309-42747F826F63}" type="slidenum">
              <a:rPr lang="en-US" altLang="en-US"/>
              <a:pPr/>
              <a:t>‹#›</a:t>
            </a:fld>
            <a:endParaRPr lang="en-US" altLang="en-US"/>
          </a:p>
        </p:txBody>
      </p:sp>
    </p:spTree>
    <p:extLst>
      <p:ext uri="{BB962C8B-B14F-4D97-AF65-F5344CB8AC3E}">
        <p14:creationId xmlns:p14="http://schemas.microsoft.com/office/powerpoint/2010/main" val="1784027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3125"/>
            <a:ext cx="10829925" cy="3719513"/>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2869863" y="873125"/>
            <a:ext cx="18402300" cy="18730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6238" y="4592638"/>
            <a:ext cx="10829925"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3BA0F99-03CF-46B1-BE76-250D834B8C3F}" type="slidenum">
              <a:rPr lang="en-US" altLang="en-US"/>
              <a:pPr/>
              <a:t>‹#›</a:t>
            </a:fld>
            <a:endParaRPr lang="en-US" altLang="en-US"/>
          </a:p>
        </p:txBody>
      </p:sp>
    </p:spTree>
    <p:extLst>
      <p:ext uri="{BB962C8B-B14F-4D97-AF65-F5344CB8AC3E}">
        <p14:creationId xmlns:p14="http://schemas.microsoft.com/office/powerpoint/2010/main" val="3337275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5362238"/>
            <a:ext cx="19751675" cy="181292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6451600" y="1960563"/>
            <a:ext cx="19751675" cy="13168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451600" y="17175163"/>
            <a:ext cx="19751675" cy="2576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98FF997-22AC-40C4-84E1-96E41CF79C96}" type="slidenum">
              <a:rPr lang="en-US" altLang="en-US"/>
              <a:pPr/>
              <a:t>‹#›</a:t>
            </a:fld>
            <a:endParaRPr lang="en-US" altLang="en-US"/>
          </a:p>
        </p:txBody>
      </p:sp>
    </p:spTree>
    <p:extLst>
      <p:ext uri="{BB962C8B-B14F-4D97-AF65-F5344CB8AC3E}">
        <p14:creationId xmlns:p14="http://schemas.microsoft.com/office/powerpoint/2010/main" val="2746502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70150" y="1951038"/>
            <a:ext cx="2797968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202" tIns="188101" rIns="376202" bIns="188101"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2470150" y="6340475"/>
            <a:ext cx="27979688" cy="131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202" tIns="188101" rIns="376202" bIns="188101"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2470150" y="19994563"/>
            <a:ext cx="6858000" cy="1463675"/>
          </a:xfrm>
          <a:prstGeom prst="rect">
            <a:avLst/>
          </a:prstGeom>
          <a:noFill/>
          <a:ln w="9525">
            <a:noFill/>
            <a:miter lim="800000"/>
            <a:headEnd/>
            <a:tailEnd/>
          </a:ln>
          <a:effectLst/>
        </p:spPr>
        <p:txBody>
          <a:bodyPr vert="horz" wrap="square" lIns="376202" tIns="188101" rIns="376202" bIns="188101" numCol="1" anchor="t" anchorCtr="0" compatLnSpc="1">
            <a:prstTxWarp prst="textNoShape">
              <a:avLst/>
            </a:prstTxWarp>
          </a:bodyPr>
          <a:lstStyle>
            <a:lvl1pPr eaLnBrk="1" hangingPunct="1">
              <a:defRPr sz="5800">
                <a:latin typeface="Times New Roman" pitchFamily="-112" charset="0"/>
                <a:ea typeface="ＭＳ Ｐゴシック" pitchFamily="-112" charset="-128"/>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11247438" y="19994563"/>
            <a:ext cx="10425112" cy="1463675"/>
          </a:xfrm>
          <a:prstGeom prst="rect">
            <a:avLst/>
          </a:prstGeom>
          <a:noFill/>
          <a:ln w="9525">
            <a:noFill/>
            <a:miter lim="800000"/>
            <a:headEnd/>
            <a:tailEnd/>
          </a:ln>
          <a:effectLst/>
        </p:spPr>
        <p:txBody>
          <a:bodyPr vert="horz" wrap="square" lIns="376202" tIns="188101" rIns="376202" bIns="188101" numCol="1" anchor="t" anchorCtr="0" compatLnSpc="1">
            <a:prstTxWarp prst="textNoShape">
              <a:avLst/>
            </a:prstTxWarp>
          </a:bodyPr>
          <a:lstStyle>
            <a:lvl1pPr algn="ctr" eaLnBrk="1" hangingPunct="1">
              <a:defRPr sz="5800">
                <a:latin typeface="Times New Roman" pitchFamily="-112" charset="0"/>
                <a:ea typeface="ＭＳ Ｐゴシック" pitchFamily="-112" charset="-128"/>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23591838" y="19994563"/>
            <a:ext cx="6858000" cy="1463675"/>
          </a:xfrm>
          <a:prstGeom prst="rect">
            <a:avLst/>
          </a:prstGeom>
          <a:noFill/>
          <a:ln w="9525">
            <a:noFill/>
            <a:miter lim="800000"/>
            <a:headEnd/>
            <a:tailEnd/>
          </a:ln>
          <a:effectLst/>
        </p:spPr>
        <p:txBody>
          <a:bodyPr vert="horz" wrap="square" lIns="376202" tIns="188101" rIns="376202" bIns="188101" numCol="1" anchor="t" anchorCtr="0" compatLnSpc="1">
            <a:prstTxWarp prst="textNoShape">
              <a:avLst/>
            </a:prstTxWarp>
          </a:bodyPr>
          <a:lstStyle>
            <a:lvl1pPr algn="r" eaLnBrk="1" hangingPunct="1">
              <a:defRPr sz="5800"/>
            </a:lvl1pPr>
          </a:lstStyle>
          <a:p>
            <a:fld id="{B9C8EC1B-B5F9-450F-9FB1-71E10A8A63E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2375" rtl="0" eaLnBrk="0" fontAlgn="base" hangingPunct="0">
        <a:spcBef>
          <a:spcPct val="0"/>
        </a:spcBef>
        <a:spcAft>
          <a:spcPct val="0"/>
        </a:spcAft>
        <a:defRPr sz="18100">
          <a:solidFill>
            <a:schemeClr val="tx2"/>
          </a:solidFill>
          <a:latin typeface="+mj-lt"/>
          <a:ea typeface="MS PGothic" pitchFamily="34" charset="-128"/>
          <a:cs typeface="ＭＳ Ｐゴシック" charset="-128"/>
        </a:defRPr>
      </a:lvl1pPr>
      <a:lvl2pPr algn="ctr" defTabSz="3762375" rtl="0" eaLnBrk="0" fontAlgn="base" hangingPunct="0">
        <a:spcBef>
          <a:spcPct val="0"/>
        </a:spcBef>
        <a:spcAft>
          <a:spcPct val="0"/>
        </a:spcAft>
        <a:defRPr sz="18100">
          <a:solidFill>
            <a:schemeClr val="tx2"/>
          </a:solidFill>
          <a:latin typeface="Times New Roman" pitchFamily="18" charset="0"/>
          <a:ea typeface="MS PGothic" pitchFamily="34" charset="-128"/>
          <a:cs typeface="ＭＳ Ｐゴシック" charset="-128"/>
        </a:defRPr>
      </a:lvl2pPr>
      <a:lvl3pPr algn="ctr" defTabSz="3762375" rtl="0" eaLnBrk="0" fontAlgn="base" hangingPunct="0">
        <a:spcBef>
          <a:spcPct val="0"/>
        </a:spcBef>
        <a:spcAft>
          <a:spcPct val="0"/>
        </a:spcAft>
        <a:defRPr sz="18100">
          <a:solidFill>
            <a:schemeClr val="tx2"/>
          </a:solidFill>
          <a:latin typeface="Times New Roman" pitchFamily="18" charset="0"/>
          <a:ea typeface="MS PGothic" pitchFamily="34" charset="-128"/>
          <a:cs typeface="ＭＳ Ｐゴシック" charset="-128"/>
        </a:defRPr>
      </a:lvl3pPr>
      <a:lvl4pPr algn="ctr" defTabSz="3762375" rtl="0" eaLnBrk="0" fontAlgn="base" hangingPunct="0">
        <a:spcBef>
          <a:spcPct val="0"/>
        </a:spcBef>
        <a:spcAft>
          <a:spcPct val="0"/>
        </a:spcAft>
        <a:defRPr sz="18100">
          <a:solidFill>
            <a:schemeClr val="tx2"/>
          </a:solidFill>
          <a:latin typeface="Times New Roman" pitchFamily="18" charset="0"/>
          <a:ea typeface="MS PGothic" pitchFamily="34" charset="-128"/>
          <a:cs typeface="ＭＳ Ｐゴシック" charset="-128"/>
        </a:defRPr>
      </a:lvl4pPr>
      <a:lvl5pPr algn="ctr" defTabSz="3762375" rtl="0" eaLnBrk="0" fontAlgn="base" hangingPunct="0">
        <a:spcBef>
          <a:spcPct val="0"/>
        </a:spcBef>
        <a:spcAft>
          <a:spcPct val="0"/>
        </a:spcAft>
        <a:defRPr sz="18100">
          <a:solidFill>
            <a:schemeClr val="tx2"/>
          </a:solidFill>
          <a:latin typeface="Times New Roman" pitchFamily="18" charset="0"/>
          <a:ea typeface="MS PGothic" pitchFamily="34" charset="-128"/>
          <a:cs typeface="ＭＳ Ｐゴシック" charset="-128"/>
        </a:defRPr>
      </a:lvl5pPr>
      <a:lvl6pPr marL="457200" algn="ctr" defTabSz="3762375" rtl="0" fontAlgn="base">
        <a:spcBef>
          <a:spcPct val="0"/>
        </a:spcBef>
        <a:spcAft>
          <a:spcPct val="0"/>
        </a:spcAft>
        <a:defRPr sz="18100">
          <a:solidFill>
            <a:schemeClr val="tx2"/>
          </a:solidFill>
          <a:latin typeface="Times New Roman" pitchFamily="18" charset="0"/>
        </a:defRPr>
      </a:lvl6pPr>
      <a:lvl7pPr marL="914400" algn="ctr" defTabSz="3762375" rtl="0" fontAlgn="base">
        <a:spcBef>
          <a:spcPct val="0"/>
        </a:spcBef>
        <a:spcAft>
          <a:spcPct val="0"/>
        </a:spcAft>
        <a:defRPr sz="18100">
          <a:solidFill>
            <a:schemeClr val="tx2"/>
          </a:solidFill>
          <a:latin typeface="Times New Roman" pitchFamily="18" charset="0"/>
        </a:defRPr>
      </a:lvl7pPr>
      <a:lvl8pPr marL="1371600" algn="ctr" defTabSz="3762375" rtl="0" fontAlgn="base">
        <a:spcBef>
          <a:spcPct val="0"/>
        </a:spcBef>
        <a:spcAft>
          <a:spcPct val="0"/>
        </a:spcAft>
        <a:defRPr sz="18100">
          <a:solidFill>
            <a:schemeClr val="tx2"/>
          </a:solidFill>
          <a:latin typeface="Times New Roman" pitchFamily="18" charset="0"/>
        </a:defRPr>
      </a:lvl8pPr>
      <a:lvl9pPr marL="1828800" algn="ctr" defTabSz="3762375" rtl="0" fontAlgn="base">
        <a:spcBef>
          <a:spcPct val="0"/>
        </a:spcBef>
        <a:spcAft>
          <a:spcPct val="0"/>
        </a:spcAft>
        <a:defRPr sz="18100">
          <a:solidFill>
            <a:schemeClr val="tx2"/>
          </a:solidFill>
          <a:latin typeface="Times New Roman" pitchFamily="18" charset="0"/>
        </a:defRPr>
      </a:lvl9pPr>
    </p:titleStyle>
    <p:bodyStyle>
      <a:lvl1pPr marL="1411288" indent="-1411288" algn="l" defTabSz="3762375" rtl="0" eaLnBrk="0" fontAlgn="base" hangingPunct="0">
        <a:spcBef>
          <a:spcPct val="20000"/>
        </a:spcBef>
        <a:spcAft>
          <a:spcPct val="0"/>
        </a:spcAft>
        <a:buChar char="•"/>
        <a:defRPr sz="13200">
          <a:solidFill>
            <a:schemeClr val="tx1"/>
          </a:solidFill>
          <a:latin typeface="+mn-lt"/>
          <a:ea typeface="MS PGothic" pitchFamily="34" charset="-128"/>
          <a:cs typeface="ＭＳ Ｐゴシック" charset="-128"/>
        </a:defRPr>
      </a:lvl1pPr>
      <a:lvl2pPr marL="3055938" indent="-1174750" algn="l" defTabSz="3762375" rtl="0" eaLnBrk="0" fontAlgn="base" hangingPunct="0">
        <a:spcBef>
          <a:spcPct val="20000"/>
        </a:spcBef>
        <a:spcAft>
          <a:spcPct val="0"/>
        </a:spcAft>
        <a:buChar char="–"/>
        <a:defRPr sz="11500">
          <a:solidFill>
            <a:schemeClr val="tx1"/>
          </a:solidFill>
          <a:latin typeface="+mn-lt"/>
          <a:ea typeface="MS PGothic" pitchFamily="34" charset="-128"/>
        </a:defRPr>
      </a:lvl2pPr>
      <a:lvl3pPr marL="4702175" indent="-939800" algn="l" defTabSz="3762375" rtl="0" eaLnBrk="0" fontAlgn="base" hangingPunct="0">
        <a:spcBef>
          <a:spcPct val="20000"/>
        </a:spcBef>
        <a:spcAft>
          <a:spcPct val="0"/>
        </a:spcAft>
        <a:buChar char="•"/>
        <a:defRPr sz="9900">
          <a:solidFill>
            <a:schemeClr val="tx1"/>
          </a:solidFill>
          <a:latin typeface="+mn-lt"/>
          <a:ea typeface="MS PGothic" pitchFamily="34" charset="-128"/>
        </a:defRPr>
      </a:lvl3pPr>
      <a:lvl4pPr marL="6583363" indent="-939800" algn="l" defTabSz="3762375" rtl="0" eaLnBrk="0" fontAlgn="base" hangingPunct="0">
        <a:spcBef>
          <a:spcPct val="20000"/>
        </a:spcBef>
        <a:spcAft>
          <a:spcPct val="0"/>
        </a:spcAft>
        <a:buChar char="–"/>
        <a:defRPr sz="8200">
          <a:solidFill>
            <a:schemeClr val="tx1"/>
          </a:solidFill>
          <a:latin typeface="+mn-lt"/>
          <a:ea typeface="MS PGothic" pitchFamily="34" charset="-128"/>
        </a:defRPr>
      </a:lvl4pPr>
      <a:lvl5pPr marL="8464550" indent="-939800" algn="l" defTabSz="3762375" rtl="0" eaLnBrk="0" fontAlgn="base" hangingPunct="0">
        <a:spcBef>
          <a:spcPct val="20000"/>
        </a:spcBef>
        <a:spcAft>
          <a:spcPct val="0"/>
        </a:spcAft>
        <a:buChar char="»"/>
        <a:defRPr sz="8200">
          <a:solidFill>
            <a:schemeClr val="tx1"/>
          </a:solidFill>
          <a:latin typeface="+mn-lt"/>
          <a:ea typeface="MS PGothic" pitchFamily="34" charset="-128"/>
        </a:defRPr>
      </a:lvl5pPr>
      <a:lvl6pPr marL="8921750" indent="-939800" algn="l" defTabSz="3762375" rtl="0" fontAlgn="base">
        <a:spcBef>
          <a:spcPct val="20000"/>
        </a:spcBef>
        <a:spcAft>
          <a:spcPct val="0"/>
        </a:spcAft>
        <a:buChar char="»"/>
        <a:defRPr sz="8200">
          <a:solidFill>
            <a:schemeClr val="tx1"/>
          </a:solidFill>
          <a:latin typeface="+mn-lt"/>
        </a:defRPr>
      </a:lvl6pPr>
      <a:lvl7pPr marL="9378950" indent="-939800" algn="l" defTabSz="3762375" rtl="0" fontAlgn="base">
        <a:spcBef>
          <a:spcPct val="20000"/>
        </a:spcBef>
        <a:spcAft>
          <a:spcPct val="0"/>
        </a:spcAft>
        <a:buChar char="»"/>
        <a:defRPr sz="8200">
          <a:solidFill>
            <a:schemeClr val="tx1"/>
          </a:solidFill>
          <a:latin typeface="+mn-lt"/>
        </a:defRPr>
      </a:lvl7pPr>
      <a:lvl8pPr marL="9836150" indent="-939800" algn="l" defTabSz="3762375" rtl="0" fontAlgn="base">
        <a:spcBef>
          <a:spcPct val="20000"/>
        </a:spcBef>
        <a:spcAft>
          <a:spcPct val="0"/>
        </a:spcAft>
        <a:buChar char="»"/>
        <a:defRPr sz="8200">
          <a:solidFill>
            <a:schemeClr val="tx1"/>
          </a:solidFill>
          <a:latin typeface="+mn-lt"/>
        </a:defRPr>
      </a:lvl8pPr>
      <a:lvl9pPr marL="10293350" indent="-939800"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13"/>
          <p:cNvSpPr>
            <a:spLocks noChangeArrowheads="1"/>
          </p:cNvSpPr>
          <p:nvPr/>
        </p:nvSpPr>
        <p:spPr bwMode="auto">
          <a:xfrm>
            <a:off x="31365825" y="17294225"/>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11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99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82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8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endParaRPr lang="en-US" altLang="en-US" sz="2400">
              <a:latin typeface="Arial Narrow" panose="020B0606020202030204" pitchFamily="34" charset="0"/>
            </a:endParaRPr>
          </a:p>
        </p:txBody>
      </p:sp>
      <p:sp>
        <p:nvSpPr>
          <p:cNvPr id="2051" name="Rectangle 516"/>
          <p:cNvSpPr>
            <a:spLocks noChangeArrowheads="1"/>
          </p:cNvSpPr>
          <p:nvPr/>
        </p:nvSpPr>
        <p:spPr bwMode="auto">
          <a:xfrm>
            <a:off x="31365825" y="17294225"/>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11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99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82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8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endParaRPr lang="en-US" altLang="en-US" sz="2400">
              <a:latin typeface="Arial Narrow" panose="020B0606020202030204" pitchFamily="34" charset="0"/>
            </a:endParaRPr>
          </a:p>
        </p:txBody>
      </p:sp>
      <p:sp>
        <p:nvSpPr>
          <p:cNvPr id="2052" name="Rectangle 602"/>
          <p:cNvSpPr>
            <a:spLocks noChangeArrowheads="1"/>
          </p:cNvSpPr>
          <p:nvPr/>
        </p:nvSpPr>
        <p:spPr bwMode="auto">
          <a:xfrm>
            <a:off x="25657175" y="17108488"/>
            <a:ext cx="3175"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11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99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82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8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endParaRPr lang="en-US" altLang="en-US" sz="2400">
              <a:latin typeface="Arial Narrow" panose="020B0606020202030204" pitchFamily="34" charset="0"/>
            </a:endParaRPr>
          </a:p>
        </p:txBody>
      </p:sp>
      <p:grpSp>
        <p:nvGrpSpPr>
          <p:cNvPr id="2053" name="Group 979"/>
          <p:cNvGrpSpPr>
            <a:grpSpLocks/>
          </p:cNvGrpSpPr>
          <p:nvPr/>
        </p:nvGrpSpPr>
        <p:grpSpPr bwMode="auto">
          <a:xfrm>
            <a:off x="1885950" y="11215688"/>
            <a:ext cx="160338" cy="709612"/>
            <a:chOff x="276" y="2813"/>
            <a:chExt cx="134" cy="447"/>
          </a:xfrm>
        </p:grpSpPr>
        <p:sp>
          <p:nvSpPr>
            <p:cNvPr id="2093" name="Text Box 8"/>
            <p:cNvSpPr txBox="1">
              <a:spLocks noChangeArrowheads="1"/>
            </p:cNvSpPr>
            <p:nvPr/>
          </p:nvSpPr>
          <p:spPr bwMode="auto">
            <a:xfrm>
              <a:off x="294" y="2837"/>
              <a:ext cx="116" cy="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11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99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82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8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endParaRPr lang="en-US" altLang="en-US" sz="3800">
                <a:latin typeface="Arial Narrow" panose="020B0606020202030204" pitchFamily="34" charset="0"/>
              </a:endParaRPr>
            </a:p>
          </p:txBody>
        </p:sp>
        <p:sp>
          <p:nvSpPr>
            <p:cNvPr id="2094" name="Text Box 639"/>
            <p:cNvSpPr txBox="1">
              <a:spLocks noChangeArrowheads="1"/>
            </p:cNvSpPr>
            <p:nvPr/>
          </p:nvSpPr>
          <p:spPr bwMode="auto">
            <a:xfrm>
              <a:off x="276" y="2813"/>
              <a:ext cx="116" cy="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11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99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82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8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endParaRPr lang="en-US" altLang="en-US" sz="3800">
                <a:solidFill>
                  <a:srgbClr val="FFFF00"/>
                </a:solidFill>
                <a:latin typeface="Arial Narrow" panose="020B0606020202030204" pitchFamily="34" charset="0"/>
              </a:endParaRPr>
            </a:p>
          </p:txBody>
        </p:sp>
      </p:grpSp>
      <p:pic>
        <p:nvPicPr>
          <p:cNvPr id="2054" name="Picture 2406" descr="SOM_Div"/>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45443" y="688975"/>
            <a:ext cx="4157663" cy="274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5" name="Group 50"/>
          <p:cNvGrpSpPr>
            <a:grpSpLocks/>
          </p:cNvGrpSpPr>
          <p:nvPr/>
        </p:nvGrpSpPr>
        <p:grpSpPr bwMode="auto">
          <a:xfrm>
            <a:off x="5687218" y="482160"/>
            <a:ext cx="21543963" cy="2790629"/>
            <a:chOff x="5687216" y="616526"/>
            <a:chExt cx="21543964" cy="2790672"/>
          </a:xfrm>
        </p:grpSpPr>
        <p:sp>
          <p:nvSpPr>
            <p:cNvPr id="2091" name="Rectangle 7"/>
            <p:cNvSpPr>
              <a:spLocks noChangeArrowheads="1"/>
            </p:cNvSpPr>
            <p:nvPr/>
          </p:nvSpPr>
          <p:spPr bwMode="auto">
            <a:xfrm rot="10800000" flipV="1">
              <a:off x="5687216" y="2056372"/>
              <a:ext cx="21543964" cy="1350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411288" indent="-1411288" defTabSz="3762375">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defTabSz="3762375">
                <a:spcBef>
                  <a:spcPct val="20000"/>
                </a:spcBef>
                <a:buChar char="–"/>
                <a:defRPr sz="11500">
                  <a:solidFill>
                    <a:schemeClr val="tx1"/>
                  </a:solidFill>
                  <a:latin typeface="Times New Roman" panose="02020603050405020304" pitchFamily="18" charset="0"/>
                  <a:ea typeface="MS PGothic" panose="020B0600070205080204" pitchFamily="34" charset="-128"/>
                </a:defRPr>
              </a:lvl2pPr>
              <a:lvl3pPr marL="1143000" indent="-228600" defTabSz="3762375">
                <a:spcBef>
                  <a:spcPct val="20000"/>
                </a:spcBef>
                <a:buChar char="•"/>
                <a:defRPr sz="9900">
                  <a:solidFill>
                    <a:schemeClr val="tx1"/>
                  </a:solidFill>
                  <a:latin typeface="Times New Roman" panose="02020603050405020304" pitchFamily="18" charset="0"/>
                  <a:ea typeface="MS PGothic" panose="020B0600070205080204" pitchFamily="34" charset="-128"/>
                </a:defRPr>
              </a:lvl3pPr>
              <a:lvl4pPr marL="1600200" indent="-228600" defTabSz="3762375">
                <a:spcBef>
                  <a:spcPct val="20000"/>
                </a:spcBef>
                <a:buChar char="–"/>
                <a:defRPr sz="8200">
                  <a:solidFill>
                    <a:schemeClr val="tx1"/>
                  </a:solidFill>
                  <a:latin typeface="Times New Roman" panose="02020603050405020304" pitchFamily="18" charset="0"/>
                  <a:ea typeface="MS PGothic" panose="020B0600070205080204" pitchFamily="34" charset="-128"/>
                </a:defRPr>
              </a:lvl4pPr>
              <a:lvl5pPr marL="2057400" indent="-228600" defTabSz="3762375">
                <a:spcBef>
                  <a:spcPct val="20000"/>
                </a:spcBef>
                <a:buChar char="»"/>
                <a:defRPr sz="8200">
                  <a:solidFill>
                    <a:schemeClr val="tx1"/>
                  </a:solidFill>
                  <a:latin typeface="Times New Roman" panose="02020603050405020304" pitchFamily="18" charset="0"/>
                  <a:ea typeface="MS PGothic" panose="020B0600070205080204" pitchFamily="34" charset="-128"/>
                </a:defRPr>
              </a:lvl5pPr>
              <a:lvl6pPr marL="2514600" indent="-228600" defTabSz="3762375"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6pPr>
              <a:lvl7pPr marL="2971800" indent="-228600" defTabSz="3762375"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7pPr>
              <a:lvl8pPr marL="3429000" indent="-228600" defTabSz="3762375"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8pPr>
              <a:lvl9pPr marL="3886200" indent="-228600" defTabSz="3762375"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9pPr>
            </a:lstStyle>
            <a:p>
              <a:pPr algn="ctr" eaLnBrk="1" hangingPunct="1">
                <a:lnSpc>
                  <a:spcPct val="90000"/>
                </a:lnSpc>
                <a:spcBef>
                  <a:spcPct val="0"/>
                </a:spcBef>
                <a:buFontTx/>
                <a:buNone/>
              </a:pPr>
              <a:r>
                <a:rPr lang="en-US" altLang="en-US" sz="4000" dirty="0">
                  <a:solidFill>
                    <a:srgbClr val="000000"/>
                  </a:solidFill>
                  <a:latin typeface="Arial Narrow" panose="020B0606020202030204" pitchFamily="34" charset="0"/>
                </a:rPr>
                <a:t>Tejasee Phatak, SPT; Division of Physical Therapy, University of North Carolina Chapel Hill</a:t>
              </a:r>
            </a:p>
            <a:p>
              <a:pPr algn="ctr" eaLnBrk="1" hangingPunct="1">
                <a:lnSpc>
                  <a:spcPct val="90000"/>
                </a:lnSpc>
                <a:spcBef>
                  <a:spcPct val="0"/>
                </a:spcBef>
                <a:buFontTx/>
                <a:buNone/>
              </a:pPr>
              <a:r>
                <a:rPr lang="en-US" altLang="en-US" sz="4000" dirty="0">
                  <a:solidFill>
                    <a:srgbClr val="000000"/>
                  </a:solidFill>
                  <a:latin typeface="Arial Narrow" panose="020B0606020202030204" pitchFamily="34" charset="0"/>
                </a:rPr>
                <a:t>Faculty Advisor: Lisa Johnston, PT, MS, DPT </a:t>
              </a:r>
            </a:p>
          </p:txBody>
        </p:sp>
        <p:sp>
          <p:nvSpPr>
            <p:cNvPr id="2092" name="TextBox 45"/>
            <p:cNvSpPr txBox="1">
              <a:spLocks noChangeArrowheads="1"/>
            </p:cNvSpPr>
            <p:nvPr/>
          </p:nvSpPr>
          <p:spPr bwMode="auto">
            <a:xfrm>
              <a:off x="5872955" y="616526"/>
              <a:ext cx="21172487" cy="1401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a:spcBef>
                  <a:spcPct val="20000"/>
                </a:spcBef>
                <a:buChar char="–"/>
                <a:defRPr sz="11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99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82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8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9pPr>
            </a:lstStyle>
            <a:p>
              <a:pPr marL="0" lvl="1" algn="ctr" eaLnBrk="1" hangingPunct="1">
                <a:lnSpc>
                  <a:spcPts val="5000"/>
                </a:lnSpc>
                <a:spcBef>
                  <a:spcPct val="0"/>
                </a:spcBef>
                <a:buNone/>
              </a:pPr>
              <a:r>
                <a:rPr lang="en-US" sz="6000" b="1" i="0" dirty="0">
                  <a:solidFill>
                    <a:srgbClr val="000000"/>
                  </a:solidFill>
                  <a:effectLst/>
                  <a:latin typeface="Arial Narrow" panose="020B0606020202030204" pitchFamily="34" charset="0"/>
                </a:rPr>
                <a:t>The Efficacy of Peer Learning on DPT Student Confidence </a:t>
              </a:r>
            </a:p>
            <a:p>
              <a:pPr marL="0" lvl="1" algn="ctr" eaLnBrk="1" hangingPunct="1">
                <a:lnSpc>
                  <a:spcPts val="5000"/>
                </a:lnSpc>
                <a:spcBef>
                  <a:spcPct val="0"/>
                </a:spcBef>
                <a:buNone/>
              </a:pPr>
              <a:r>
                <a:rPr lang="en-US" sz="6000" b="1" i="0" dirty="0">
                  <a:solidFill>
                    <a:srgbClr val="000000"/>
                  </a:solidFill>
                  <a:effectLst/>
                  <a:latin typeface="Arial Narrow" panose="020B0606020202030204" pitchFamily="34" charset="0"/>
                </a:rPr>
                <a:t>with Clinical Effectiveness</a:t>
              </a:r>
            </a:p>
          </p:txBody>
        </p:sp>
      </p:grpSp>
      <p:sp>
        <p:nvSpPr>
          <p:cNvPr id="2056" name="TextBox 40"/>
          <p:cNvSpPr txBox="1">
            <a:spLocks noChangeArrowheads="1"/>
          </p:cNvSpPr>
          <p:nvPr/>
        </p:nvSpPr>
        <p:spPr bwMode="auto">
          <a:xfrm>
            <a:off x="1066800" y="4419600"/>
            <a:ext cx="6510338"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11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99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82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8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9pPr>
          </a:lstStyle>
          <a:p>
            <a:pPr algn="just" eaLnBrk="1" hangingPunct="1">
              <a:spcBef>
                <a:spcPct val="0"/>
              </a:spcBef>
              <a:buFontTx/>
              <a:buNone/>
            </a:pPr>
            <a:r>
              <a:rPr lang="en-US" altLang="en-US" sz="2600">
                <a:solidFill>
                  <a:srgbClr val="000000"/>
                </a:solidFill>
                <a:latin typeface="Arial Narrow" panose="020B0606020202030204" pitchFamily="34" charset="0"/>
              </a:rPr>
              <a:t>. </a:t>
            </a:r>
            <a:endParaRPr lang="en-US" altLang="en-US" sz="2600">
              <a:latin typeface="Arial Narrow" panose="020B0606020202030204" pitchFamily="34" charset="0"/>
            </a:endParaRPr>
          </a:p>
        </p:txBody>
      </p:sp>
      <p:sp>
        <p:nvSpPr>
          <p:cNvPr id="42" name="TextBox 41"/>
          <p:cNvSpPr txBox="1"/>
          <p:nvPr/>
        </p:nvSpPr>
        <p:spPr>
          <a:xfrm>
            <a:off x="640557" y="3649663"/>
            <a:ext cx="7772400" cy="769937"/>
          </a:xfrm>
          <a:prstGeom prst="rect">
            <a:avLst/>
          </a:prstGeom>
          <a:solidFill>
            <a:schemeClr val="tx1">
              <a:lumMod val="60000"/>
              <a:lumOff val="40000"/>
            </a:schemeClr>
          </a:solidFill>
        </p:spPr>
        <p:txBody>
          <a:bodyPr>
            <a:spAutoFit/>
          </a:bodyPr>
          <a:lstStyle>
            <a:lvl1pPr eaLnBrk="0" hangingPunct="0">
              <a:defRPr sz="2400">
                <a:solidFill>
                  <a:schemeClr val="tx1"/>
                </a:solidFill>
                <a:latin typeface="Times New Roman" pitchFamily="-112" charset="0"/>
                <a:cs typeface="Arial" charset="0"/>
              </a:defRPr>
            </a:lvl1pPr>
            <a:lvl2pPr marL="37931725" indent="-37474525" eaLnBrk="0" hangingPunct="0">
              <a:defRPr sz="2400">
                <a:solidFill>
                  <a:schemeClr val="tx1"/>
                </a:solidFill>
                <a:latin typeface="Times New Roman" pitchFamily="-112" charset="0"/>
                <a:cs typeface="Arial" charset="0"/>
              </a:defRPr>
            </a:lvl2pPr>
            <a:lvl3pPr eaLnBrk="0" hangingPunct="0">
              <a:defRPr sz="2400">
                <a:solidFill>
                  <a:schemeClr val="tx1"/>
                </a:solidFill>
                <a:latin typeface="Times New Roman" pitchFamily="-112" charset="0"/>
                <a:cs typeface="Arial" charset="0"/>
              </a:defRPr>
            </a:lvl3pPr>
            <a:lvl4pPr eaLnBrk="0" hangingPunct="0">
              <a:defRPr sz="2400">
                <a:solidFill>
                  <a:schemeClr val="tx1"/>
                </a:solidFill>
                <a:latin typeface="Times New Roman" pitchFamily="-112" charset="0"/>
                <a:cs typeface="Arial" charset="0"/>
              </a:defRPr>
            </a:lvl4pPr>
            <a:lvl5pPr eaLnBrk="0" hangingPunct="0">
              <a:defRPr sz="2400">
                <a:solidFill>
                  <a:schemeClr val="tx1"/>
                </a:solidFill>
                <a:latin typeface="Times New Roman" pitchFamily="-112" charset="0"/>
                <a:cs typeface="Arial" charset="0"/>
              </a:defRPr>
            </a:lvl5pPr>
            <a:lvl6pPr marL="457200" eaLnBrk="0" fontAlgn="base" hangingPunct="0">
              <a:spcBef>
                <a:spcPct val="0"/>
              </a:spcBef>
              <a:spcAft>
                <a:spcPct val="0"/>
              </a:spcAft>
              <a:defRPr sz="2400">
                <a:solidFill>
                  <a:schemeClr val="tx1"/>
                </a:solidFill>
                <a:latin typeface="Times New Roman" pitchFamily="-112" charset="0"/>
                <a:cs typeface="Arial" charset="0"/>
              </a:defRPr>
            </a:lvl6pPr>
            <a:lvl7pPr marL="914400" eaLnBrk="0" fontAlgn="base" hangingPunct="0">
              <a:spcBef>
                <a:spcPct val="0"/>
              </a:spcBef>
              <a:spcAft>
                <a:spcPct val="0"/>
              </a:spcAft>
              <a:defRPr sz="2400">
                <a:solidFill>
                  <a:schemeClr val="tx1"/>
                </a:solidFill>
                <a:latin typeface="Times New Roman" pitchFamily="-112" charset="0"/>
                <a:cs typeface="Arial" charset="0"/>
              </a:defRPr>
            </a:lvl7pPr>
            <a:lvl8pPr marL="1371600" eaLnBrk="0" fontAlgn="base" hangingPunct="0">
              <a:spcBef>
                <a:spcPct val="0"/>
              </a:spcBef>
              <a:spcAft>
                <a:spcPct val="0"/>
              </a:spcAft>
              <a:defRPr sz="2400">
                <a:solidFill>
                  <a:schemeClr val="tx1"/>
                </a:solidFill>
                <a:latin typeface="Times New Roman" pitchFamily="-112" charset="0"/>
                <a:cs typeface="Arial" charset="0"/>
              </a:defRPr>
            </a:lvl8pPr>
            <a:lvl9pPr marL="1828800" eaLnBrk="0" fontAlgn="base" hangingPunct="0">
              <a:spcBef>
                <a:spcPct val="0"/>
              </a:spcBef>
              <a:spcAft>
                <a:spcPct val="0"/>
              </a:spcAft>
              <a:defRPr sz="2400">
                <a:solidFill>
                  <a:schemeClr val="tx1"/>
                </a:solidFill>
                <a:latin typeface="Times New Roman" pitchFamily="-112" charset="0"/>
                <a:cs typeface="Arial" charset="0"/>
              </a:defRPr>
            </a:lvl9pPr>
          </a:lstStyle>
          <a:p>
            <a:pPr algn="ctr" eaLnBrk="1" hangingPunct="1">
              <a:defRPr/>
            </a:pPr>
            <a:r>
              <a:rPr lang="en-US" sz="4400" b="1" dirty="0">
                <a:solidFill>
                  <a:srgbClr val="000000"/>
                </a:solidFill>
                <a:latin typeface="Arial Narrow" pitchFamily="-112" charset="0"/>
                <a:ea typeface="ＭＳ Ｐゴシック" pitchFamily="-112" charset="-128"/>
              </a:rPr>
              <a:t>INTRODUCTION</a:t>
            </a:r>
          </a:p>
        </p:txBody>
      </p:sp>
      <p:sp>
        <p:nvSpPr>
          <p:cNvPr id="48" name="TextBox 47"/>
          <p:cNvSpPr txBox="1"/>
          <p:nvPr/>
        </p:nvSpPr>
        <p:spPr>
          <a:xfrm>
            <a:off x="24408607" y="18439948"/>
            <a:ext cx="7654132" cy="769937"/>
          </a:xfrm>
          <a:prstGeom prst="rect">
            <a:avLst/>
          </a:prstGeom>
          <a:solidFill>
            <a:schemeClr val="tx1">
              <a:lumMod val="60000"/>
              <a:lumOff val="40000"/>
            </a:schemeClr>
          </a:solidFill>
        </p:spPr>
        <p:txBody>
          <a:bodyPr wrap="square">
            <a:spAutoFit/>
          </a:bodyPr>
          <a:lstStyle>
            <a:lvl1pPr eaLnBrk="0" hangingPunct="0">
              <a:defRPr sz="2400">
                <a:solidFill>
                  <a:schemeClr val="tx1"/>
                </a:solidFill>
                <a:latin typeface="Times New Roman" pitchFamily="-112" charset="0"/>
                <a:cs typeface="Arial" charset="0"/>
              </a:defRPr>
            </a:lvl1pPr>
            <a:lvl2pPr marL="37931725" indent="-37474525" eaLnBrk="0" hangingPunct="0">
              <a:defRPr sz="2400">
                <a:solidFill>
                  <a:schemeClr val="tx1"/>
                </a:solidFill>
                <a:latin typeface="Times New Roman" pitchFamily="-112" charset="0"/>
                <a:cs typeface="Arial" charset="0"/>
              </a:defRPr>
            </a:lvl2pPr>
            <a:lvl3pPr eaLnBrk="0" hangingPunct="0">
              <a:defRPr sz="2400">
                <a:solidFill>
                  <a:schemeClr val="tx1"/>
                </a:solidFill>
                <a:latin typeface="Times New Roman" pitchFamily="-112" charset="0"/>
                <a:cs typeface="Arial" charset="0"/>
              </a:defRPr>
            </a:lvl3pPr>
            <a:lvl4pPr eaLnBrk="0" hangingPunct="0">
              <a:defRPr sz="2400">
                <a:solidFill>
                  <a:schemeClr val="tx1"/>
                </a:solidFill>
                <a:latin typeface="Times New Roman" pitchFamily="-112" charset="0"/>
                <a:cs typeface="Arial" charset="0"/>
              </a:defRPr>
            </a:lvl4pPr>
            <a:lvl5pPr eaLnBrk="0" hangingPunct="0">
              <a:defRPr sz="2400">
                <a:solidFill>
                  <a:schemeClr val="tx1"/>
                </a:solidFill>
                <a:latin typeface="Times New Roman" pitchFamily="-112" charset="0"/>
                <a:cs typeface="Arial" charset="0"/>
              </a:defRPr>
            </a:lvl5pPr>
            <a:lvl6pPr marL="457200" eaLnBrk="0" fontAlgn="base" hangingPunct="0">
              <a:spcBef>
                <a:spcPct val="0"/>
              </a:spcBef>
              <a:spcAft>
                <a:spcPct val="0"/>
              </a:spcAft>
              <a:defRPr sz="2400">
                <a:solidFill>
                  <a:schemeClr val="tx1"/>
                </a:solidFill>
                <a:latin typeface="Times New Roman" pitchFamily="-112" charset="0"/>
                <a:cs typeface="Arial" charset="0"/>
              </a:defRPr>
            </a:lvl6pPr>
            <a:lvl7pPr marL="914400" eaLnBrk="0" fontAlgn="base" hangingPunct="0">
              <a:spcBef>
                <a:spcPct val="0"/>
              </a:spcBef>
              <a:spcAft>
                <a:spcPct val="0"/>
              </a:spcAft>
              <a:defRPr sz="2400">
                <a:solidFill>
                  <a:schemeClr val="tx1"/>
                </a:solidFill>
                <a:latin typeface="Times New Roman" pitchFamily="-112" charset="0"/>
                <a:cs typeface="Arial" charset="0"/>
              </a:defRPr>
            </a:lvl7pPr>
            <a:lvl8pPr marL="1371600" eaLnBrk="0" fontAlgn="base" hangingPunct="0">
              <a:spcBef>
                <a:spcPct val="0"/>
              </a:spcBef>
              <a:spcAft>
                <a:spcPct val="0"/>
              </a:spcAft>
              <a:defRPr sz="2400">
                <a:solidFill>
                  <a:schemeClr val="tx1"/>
                </a:solidFill>
                <a:latin typeface="Times New Roman" pitchFamily="-112" charset="0"/>
                <a:cs typeface="Arial" charset="0"/>
              </a:defRPr>
            </a:lvl8pPr>
            <a:lvl9pPr marL="1828800" eaLnBrk="0" fontAlgn="base" hangingPunct="0">
              <a:spcBef>
                <a:spcPct val="0"/>
              </a:spcBef>
              <a:spcAft>
                <a:spcPct val="0"/>
              </a:spcAft>
              <a:defRPr sz="2400">
                <a:solidFill>
                  <a:schemeClr val="tx1"/>
                </a:solidFill>
                <a:latin typeface="Times New Roman" pitchFamily="-112" charset="0"/>
                <a:cs typeface="Arial" charset="0"/>
              </a:defRPr>
            </a:lvl9pPr>
          </a:lstStyle>
          <a:p>
            <a:pPr algn="ctr" eaLnBrk="1" hangingPunct="1">
              <a:defRPr/>
            </a:pPr>
            <a:r>
              <a:rPr lang="en-US" sz="4400" b="1" dirty="0">
                <a:solidFill>
                  <a:srgbClr val="000000"/>
                </a:solidFill>
                <a:latin typeface="Arial Narrow" pitchFamily="-112" charset="0"/>
                <a:ea typeface="ＭＳ Ｐゴシック" pitchFamily="-112" charset="-128"/>
              </a:rPr>
              <a:t>REFERENCES</a:t>
            </a:r>
          </a:p>
        </p:txBody>
      </p:sp>
      <p:sp>
        <p:nvSpPr>
          <p:cNvPr id="49" name="TextBox 48"/>
          <p:cNvSpPr txBox="1"/>
          <p:nvPr/>
        </p:nvSpPr>
        <p:spPr>
          <a:xfrm>
            <a:off x="24382228" y="3651250"/>
            <a:ext cx="7577138" cy="768350"/>
          </a:xfrm>
          <a:prstGeom prst="rect">
            <a:avLst/>
          </a:prstGeom>
          <a:solidFill>
            <a:schemeClr val="tx1">
              <a:lumMod val="60000"/>
              <a:lumOff val="40000"/>
            </a:schemeClr>
          </a:solidFill>
        </p:spPr>
        <p:txBody>
          <a:bodyPr>
            <a:spAutoFit/>
          </a:bodyPr>
          <a:lstStyle>
            <a:lvl1pPr eaLnBrk="0" hangingPunct="0">
              <a:defRPr sz="2400">
                <a:solidFill>
                  <a:schemeClr val="tx1"/>
                </a:solidFill>
                <a:latin typeface="Times New Roman" pitchFamily="-112" charset="0"/>
                <a:cs typeface="Arial" charset="0"/>
              </a:defRPr>
            </a:lvl1pPr>
            <a:lvl2pPr marL="37931725" indent="-37474525" eaLnBrk="0" hangingPunct="0">
              <a:defRPr sz="2400">
                <a:solidFill>
                  <a:schemeClr val="tx1"/>
                </a:solidFill>
                <a:latin typeface="Times New Roman" pitchFamily="-112" charset="0"/>
                <a:cs typeface="Arial" charset="0"/>
              </a:defRPr>
            </a:lvl2pPr>
            <a:lvl3pPr eaLnBrk="0" hangingPunct="0">
              <a:defRPr sz="2400">
                <a:solidFill>
                  <a:schemeClr val="tx1"/>
                </a:solidFill>
                <a:latin typeface="Times New Roman" pitchFamily="-112" charset="0"/>
                <a:cs typeface="Arial" charset="0"/>
              </a:defRPr>
            </a:lvl3pPr>
            <a:lvl4pPr eaLnBrk="0" hangingPunct="0">
              <a:defRPr sz="2400">
                <a:solidFill>
                  <a:schemeClr val="tx1"/>
                </a:solidFill>
                <a:latin typeface="Times New Roman" pitchFamily="-112" charset="0"/>
                <a:cs typeface="Arial" charset="0"/>
              </a:defRPr>
            </a:lvl4pPr>
            <a:lvl5pPr eaLnBrk="0" hangingPunct="0">
              <a:defRPr sz="2400">
                <a:solidFill>
                  <a:schemeClr val="tx1"/>
                </a:solidFill>
                <a:latin typeface="Times New Roman" pitchFamily="-112" charset="0"/>
                <a:cs typeface="Arial" charset="0"/>
              </a:defRPr>
            </a:lvl5pPr>
            <a:lvl6pPr marL="457200" eaLnBrk="0" fontAlgn="base" hangingPunct="0">
              <a:spcBef>
                <a:spcPct val="0"/>
              </a:spcBef>
              <a:spcAft>
                <a:spcPct val="0"/>
              </a:spcAft>
              <a:defRPr sz="2400">
                <a:solidFill>
                  <a:schemeClr val="tx1"/>
                </a:solidFill>
                <a:latin typeface="Times New Roman" pitchFamily="-112" charset="0"/>
                <a:cs typeface="Arial" charset="0"/>
              </a:defRPr>
            </a:lvl6pPr>
            <a:lvl7pPr marL="914400" eaLnBrk="0" fontAlgn="base" hangingPunct="0">
              <a:spcBef>
                <a:spcPct val="0"/>
              </a:spcBef>
              <a:spcAft>
                <a:spcPct val="0"/>
              </a:spcAft>
              <a:defRPr sz="2400">
                <a:solidFill>
                  <a:schemeClr val="tx1"/>
                </a:solidFill>
                <a:latin typeface="Times New Roman" pitchFamily="-112" charset="0"/>
                <a:cs typeface="Arial" charset="0"/>
              </a:defRPr>
            </a:lvl7pPr>
            <a:lvl8pPr marL="1371600" eaLnBrk="0" fontAlgn="base" hangingPunct="0">
              <a:spcBef>
                <a:spcPct val="0"/>
              </a:spcBef>
              <a:spcAft>
                <a:spcPct val="0"/>
              </a:spcAft>
              <a:defRPr sz="2400">
                <a:solidFill>
                  <a:schemeClr val="tx1"/>
                </a:solidFill>
                <a:latin typeface="Times New Roman" pitchFamily="-112" charset="0"/>
                <a:cs typeface="Arial" charset="0"/>
              </a:defRPr>
            </a:lvl8pPr>
            <a:lvl9pPr marL="1828800" eaLnBrk="0" fontAlgn="base" hangingPunct="0">
              <a:spcBef>
                <a:spcPct val="0"/>
              </a:spcBef>
              <a:spcAft>
                <a:spcPct val="0"/>
              </a:spcAft>
              <a:defRPr sz="2400">
                <a:solidFill>
                  <a:schemeClr val="tx1"/>
                </a:solidFill>
                <a:latin typeface="Times New Roman" pitchFamily="-112" charset="0"/>
                <a:cs typeface="Arial" charset="0"/>
              </a:defRPr>
            </a:lvl9pPr>
          </a:lstStyle>
          <a:p>
            <a:pPr algn="ctr" eaLnBrk="1" hangingPunct="1">
              <a:defRPr/>
            </a:pPr>
            <a:r>
              <a:rPr lang="en-US" sz="4400" b="1" dirty="0">
                <a:solidFill>
                  <a:srgbClr val="000000"/>
                </a:solidFill>
                <a:latin typeface="Arial Narrow" pitchFamily="-112" charset="0"/>
                <a:ea typeface="ＭＳ Ｐゴシック" pitchFamily="-112" charset="-128"/>
              </a:rPr>
              <a:t>CONCLUSIONS</a:t>
            </a:r>
          </a:p>
        </p:txBody>
      </p:sp>
      <p:sp>
        <p:nvSpPr>
          <p:cNvPr id="26" name="TextBox 25"/>
          <p:cNvSpPr txBox="1"/>
          <p:nvPr/>
        </p:nvSpPr>
        <p:spPr>
          <a:xfrm>
            <a:off x="9486900" y="3649663"/>
            <a:ext cx="14097000" cy="768350"/>
          </a:xfrm>
          <a:prstGeom prst="rect">
            <a:avLst/>
          </a:prstGeom>
          <a:solidFill>
            <a:schemeClr val="tx1">
              <a:lumMod val="60000"/>
              <a:lumOff val="40000"/>
            </a:schemeClr>
          </a:solidFill>
        </p:spPr>
        <p:txBody>
          <a:bodyPr>
            <a:spAutoFit/>
          </a:bodyPr>
          <a:lstStyle>
            <a:lvl1pPr eaLnBrk="0" hangingPunct="0">
              <a:defRPr sz="2400">
                <a:solidFill>
                  <a:schemeClr val="tx1"/>
                </a:solidFill>
                <a:latin typeface="Times New Roman" pitchFamily="-112" charset="0"/>
                <a:cs typeface="Arial" charset="0"/>
              </a:defRPr>
            </a:lvl1pPr>
            <a:lvl2pPr marL="37931725" indent="-37474525" eaLnBrk="0" hangingPunct="0">
              <a:defRPr sz="2400">
                <a:solidFill>
                  <a:schemeClr val="tx1"/>
                </a:solidFill>
                <a:latin typeface="Times New Roman" pitchFamily="-112" charset="0"/>
                <a:cs typeface="Arial" charset="0"/>
              </a:defRPr>
            </a:lvl2pPr>
            <a:lvl3pPr eaLnBrk="0" hangingPunct="0">
              <a:defRPr sz="2400">
                <a:solidFill>
                  <a:schemeClr val="tx1"/>
                </a:solidFill>
                <a:latin typeface="Times New Roman" pitchFamily="-112" charset="0"/>
                <a:cs typeface="Arial" charset="0"/>
              </a:defRPr>
            </a:lvl3pPr>
            <a:lvl4pPr eaLnBrk="0" hangingPunct="0">
              <a:defRPr sz="2400">
                <a:solidFill>
                  <a:schemeClr val="tx1"/>
                </a:solidFill>
                <a:latin typeface="Times New Roman" pitchFamily="-112" charset="0"/>
                <a:cs typeface="Arial" charset="0"/>
              </a:defRPr>
            </a:lvl4pPr>
            <a:lvl5pPr eaLnBrk="0" hangingPunct="0">
              <a:defRPr sz="2400">
                <a:solidFill>
                  <a:schemeClr val="tx1"/>
                </a:solidFill>
                <a:latin typeface="Times New Roman" pitchFamily="-112" charset="0"/>
                <a:cs typeface="Arial" charset="0"/>
              </a:defRPr>
            </a:lvl5pPr>
            <a:lvl6pPr marL="457200" eaLnBrk="0" fontAlgn="base" hangingPunct="0">
              <a:spcBef>
                <a:spcPct val="0"/>
              </a:spcBef>
              <a:spcAft>
                <a:spcPct val="0"/>
              </a:spcAft>
              <a:defRPr sz="2400">
                <a:solidFill>
                  <a:schemeClr val="tx1"/>
                </a:solidFill>
                <a:latin typeface="Times New Roman" pitchFamily="-112" charset="0"/>
                <a:cs typeface="Arial" charset="0"/>
              </a:defRPr>
            </a:lvl6pPr>
            <a:lvl7pPr marL="914400" eaLnBrk="0" fontAlgn="base" hangingPunct="0">
              <a:spcBef>
                <a:spcPct val="0"/>
              </a:spcBef>
              <a:spcAft>
                <a:spcPct val="0"/>
              </a:spcAft>
              <a:defRPr sz="2400">
                <a:solidFill>
                  <a:schemeClr val="tx1"/>
                </a:solidFill>
                <a:latin typeface="Times New Roman" pitchFamily="-112" charset="0"/>
                <a:cs typeface="Arial" charset="0"/>
              </a:defRPr>
            </a:lvl7pPr>
            <a:lvl8pPr marL="1371600" eaLnBrk="0" fontAlgn="base" hangingPunct="0">
              <a:spcBef>
                <a:spcPct val="0"/>
              </a:spcBef>
              <a:spcAft>
                <a:spcPct val="0"/>
              </a:spcAft>
              <a:defRPr sz="2400">
                <a:solidFill>
                  <a:schemeClr val="tx1"/>
                </a:solidFill>
                <a:latin typeface="Times New Roman" pitchFamily="-112" charset="0"/>
                <a:cs typeface="Arial" charset="0"/>
              </a:defRPr>
            </a:lvl8pPr>
            <a:lvl9pPr marL="1828800" eaLnBrk="0" fontAlgn="base" hangingPunct="0">
              <a:spcBef>
                <a:spcPct val="0"/>
              </a:spcBef>
              <a:spcAft>
                <a:spcPct val="0"/>
              </a:spcAft>
              <a:defRPr sz="2400">
                <a:solidFill>
                  <a:schemeClr val="tx1"/>
                </a:solidFill>
                <a:latin typeface="Times New Roman" pitchFamily="-112" charset="0"/>
                <a:cs typeface="Arial" charset="0"/>
              </a:defRPr>
            </a:lvl9pPr>
          </a:lstStyle>
          <a:p>
            <a:pPr algn="ctr" eaLnBrk="1" hangingPunct="1">
              <a:defRPr/>
            </a:pPr>
            <a:r>
              <a:rPr lang="en-US" sz="4400" b="1" dirty="0">
                <a:solidFill>
                  <a:srgbClr val="000000"/>
                </a:solidFill>
                <a:latin typeface="Arial Narrow" pitchFamily="-112" charset="0"/>
                <a:ea typeface="ＭＳ Ｐゴシック" pitchFamily="-112" charset="-128"/>
              </a:rPr>
              <a:t>RESULTS</a:t>
            </a:r>
          </a:p>
        </p:txBody>
      </p:sp>
      <p:sp>
        <p:nvSpPr>
          <p:cNvPr id="2062" name="TextBox 38"/>
          <p:cNvSpPr txBox="1">
            <a:spLocks noChangeArrowheads="1"/>
          </p:cNvSpPr>
          <p:nvPr/>
        </p:nvSpPr>
        <p:spPr bwMode="auto">
          <a:xfrm>
            <a:off x="10968038" y="8697913"/>
            <a:ext cx="1841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11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99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82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8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endParaRPr lang="en-US" altLang="en-US" sz="2400"/>
          </a:p>
        </p:txBody>
      </p:sp>
      <p:sp>
        <p:nvSpPr>
          <p:cNvPr id="4112" name="TextBox 8"/>
          <p:cNvSpPr txBox="1">
            <a:spLocks noChangeArrowheads="1"/>
          </p:cNvSpPr>
          <p:nvPr/>
        </p:nvSpPr>
        <p:spPr bwMode="auto">
          <a:xfrm>
            <a:off x="914400" y="4397375"/>
            <a:ext cx="7772400" cy="461665"/>
          </a:xfrm>
          <a:prstGeom prst="rect">
            <a:avLst/>
          </a:prstGeom>
          <a:ln/>
        </p:spPr>
        <p:style>
          <a:lnRef idx="2">
            <a:schemeClr val="accent3"/>
          </a:lnRef>
          <a:fillRef idx="1">
            <a:schemeClr val="lt1"/>
          </a:fillRef>
          <a:effectRef idx="0">
            <a:schemeClr val="accent3"/>
          </a:effectRef>
          <a:fontRef idx="minor">
            <a:schemeClr val="dk1"/>
          </a:fontRef>
        </p:style>
        <p:txBody>
          <a:bodyPr>
            <a:spAutoFit/>
          </a:bodyPr>
          <a:lstStyle>
            <a:lvl1pPr>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11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99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82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8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9pPr>
          </a:lstStyle>
          <a:p>
            <a:pPr>
              <a:buFontTx/>
              <a:buNone/>
              <a:defRPr/>
            </a:pPr>
            <a:r>
              <a:rPr lang="en-US" sz="2400" dirty="0">
                <a:solidFill>
                  <a:srgbClr val="000000"/>
                </a:solidFill>
                <a:latin typeface="Arial Narrow" panose="020B0606020202030204" pitchFamily="34" charset="0"/>
                <a:cs typeface="Arial" panose="020B0604020202020204" pitchFamily="34" charset="0"/>
              </a:rPr>
              <a:t>. </a:t>
            </a:r>
            <a:endParaRPr lang="en-US" sz="2400" dirty="0">
              <a:solidFill>
                <a:srgbClr val="000000"/>
              </a:solidFill>
              <a:latin typeface="Arial" panose="020B0604020202020204" pitchFamily="34" charset="0"/>
              <a:cs typeface="Arial" panose="020B0604020202020204" pitchFamily="34" charset="0"/>
            </a:endParaRPr>
          </a:p>
        </p:txBody>
      </p:sp>
      <p:sp>
        <p:nvSpPr>
          <p:cNvPr id="2067" name="TextBox 1"/>
          <p:cNvSpPr txBox="1">
            <a:spLocks noChangeArrowheads="1"/>
          </p:cNvSpPr>
          <p:nvPr/>
        </p:nvSpPr>
        <p:spPr bwMode="auto">
          <a:xfrm>
            <a:off x="895350" y="10198100"/>
            <a:ext cx="777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11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99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82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8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r>
              <a:rPr lang="en-US" altLang="en-US" sz="2400" dirty="0">
                <a:solidFill>
                  <a:srgbClr val="000000"/>
                </a:solidFill>
                <a:latin typeface="Arial Narrow" panose="020B0606020202030204" pitchFamily="34" charset="0"/>
              </a:rPr>
              <a:t>.</a:t>
            </a:r>
          </a:p>
        </p:txBody>
      </p:sp>
      <p:sp>
        <p:nvSpPr>
          <p:cNvPr id="2069" name="TextBox 12"/>
          <p:cNvSpPr txBox="1">
            <a:spLocks noChangeArrowheads="1"/>
          </p:cNvSpPr>
          <p:nvPr/>
        </p:nvSpPr>
        <p:spPr bwMode="auto">
          <a:xfrm>
            <a:off x="24509413" y="11309350"/>
            <a:ext cx="7569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11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99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82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8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r>
              <a:rPr lang="en-US" altLang="en-US" sz="2400" dirty="0">
                <a:solidFill>
                  <a:srgbClr val="000000"/>
                </a:solidFill>
                <a:latin typeface="Arial Narrow" panose="020B0606020202030204" pitchFamily="34" charset="0"/>
              </a:rPr>
              <a:t>.</a:t>
            </a:r>
            <a:endParaRPr lang="en-US" altLang="en-US" sz="2400" dirty="0"/>
          </a:p>
        </p:txBody>
      </p:sp>
      <p:pic>
        <p:nvPicPr>
          <p:cNvPr id="2071" name="Picture 6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584200"/>
            <a:ext cx="5562600" cy="285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 name="TextBox 65"/>
          <p:cNvSpPr txBox="1"/>
          <p:nvPr/>
        </p:nvSpPr>
        <p:spPr>
          <a:xfrm>
            <a:off x="644526" y="10098601"/>
            <a:ext cx="7772400" cy="769937"/>
          </a:xfrm>
          <a:prstGeom prst="rect">
            <a:avLst/>
          </a:prstGeom>
          <a:solidFill>
            <a:schemeClr val="tx1">
              <a:lumMod val="60000"/>
              <a:lumOff val="40000"/>
            </a:schemeClr>
          </a:solidFill>
        </p:spPr>
        <p:txBody>
          <a:bodyPr>
            <a:spAutoFit/>
          </a:bodyPr>
          <a:lstStyle>
            <a:lvl1pPr eaLnBrk="0" hangingPunct="0">
              <a:defRPr sz="2400">
                <a:solidFill>
                  <a:schemeClr val="tx1"/>
                </a:solidFill>
                <a:latin typeface="Times New Roman" pitchFamily="-112" charset="0"/>
                <a:cs typeface="Arial" charset="0"/>
              </a:defRPr>
            </a:lvl1pPr>
            <a:lvl2pPr marL="37931725" indent="-37474525" eaLnBrk="0" hangingPunct="0">
              <a:defRPr sz="2400">
                <a:solidFill>
                  <a:schemeClr val="tx1"/>
                </a:solidFill>
                <a:latin typeface="Times New Roman" pitchFamily="-112" charset="0"/>
                <a:cs typeface="Arial" charset="0"/>
              </a:defRPr>
            </a:lvl2pPr>
            <a:lvl3pPr eaLnBrk="0" hangingPunct="0">
              <a:defRPr sz="2400">
                <a:solidFill>
                  <a:schemeClr val="tx1"/>
                </a:solidFill>
                <a:latin typeface="Times New Roman" pitchFamily="-112" charset="0"/>
                <a:cs typeface="Arial" charset="0"/>
              </a:defRPr>
            </a:lvl3pPr>
            <a:lvl4pPr eaLnBrk="0" hangingPunct="0">
              <a:defRPr sz="2400">
                <a:solidFill>
                  <a:schemeClr val="tx1"/>
                </a:solidFill>
                <a:latin typeface="Times New Roman" pitchFamily="-112" charset="0"/>
                <a:cs typeface="Arial" charset="0"/>
              </a:defRPr>
            </a:lvl4pPr>
            <a:lvl5pPr eaLnBrk="0" hangingPunct="0">
              <a:defRPr sz="2400">
                <a:solidFill>
                  <a:schemeClr val="tx1"/>
                </a:solidFill>
                <a:latin typeface="Times New Roman" pitchFamily="-112" charset="0"/>
                <a:cs typeface="Arial" charset="0"/>
              </a:defRPr>
            </a:lvl5pPr>
            <a:lvl6pPr marL="457200" eaLnBrk="0" fontAlgn="base" hangingPunct="0">
              <a:spcBef>
                <a:spcPct val="0"/>
              </a:spcBef>
              <a:spcAft>
                <a:spcPct val="0"/>
              </a:spcAft>
              <a:defRPr sz="2400">
                <a:solidFill>
                  <a:schemeClr val="tx1"/>
                </a:solidFill>
                <a:latin typeface="Times New Roman" pitchFamily="-112" charset="0"/>
                <a:cs typeface="Arial" charset="0"/>
              </a:defRPr>
            </a:lvl6pPr>
            <a:lvl7pPr marL="914400" eaLnBrk="0" fontAlgn="base" hangingPunct="0">
              <a:spcBef>
                <a:spcPct val="0"/>
              </a:spcBef>
              <a:spcAft>
                <a:spcPct val="0"/>
              </a:spcAft>
              <a:defRPr sz="2400">
                <a:solidFill>
                  <a:schemeClr val="tx1"/>
                </a:solidFill>
                <a:latin typeface="Times New Roman" pitchFamily="-112" charset="0"/>
                <a:cs typeface="Arial" charset="0"/>
              </a:defRPr>
            </a:lvl7pPr>
            <a:lvl8pPr marL="1371600" eaLnBrk="0" fontAlgn="base" hangingPunct="0">
              <a:spcBef>
                <a:spcPct val="0"/>
              </a:spcBef>
              <a:spcAft>
                <a:spcPct val="0"/>
              </a:spcAft>
              <a:defRPr sz="2400">
                <a:solidFill>
                  <a:schemeClr val="tx1"/>
                </a:solidFill>
                <a:latin typeface="Times New Roman" pitchFamily="-112" charset="0"/>
                <a:cs typeface="Arial" charset="0"/>
              </a:defRPr>
            </a:lvl8pPr>
            <a:lvl9pPr marL="1828800" eaLnBrk="0" fontAlgn="base" hangingPunct="0">
              <a:spcBef>
                <a:spcPct val="0"/>
              </a:spcBef>
              <a:spcAft>
                <a:spcPct val="0"/>
              </a:spcAft>
              <a:defRPr sz="2400">
                <a:solidFill>
                  <a:schemeClr val="tx1"/>
                </a:solidFill>
                <a:latin typeface="Times New Roman" pitchFamily="-112" charset="0"/>
                <a:cs typeface="Arial" charset="0"/>
              </a:defRPr>
            </a:lvl9pPr>
          </a:lstStyle>
          <a:p>
            <a:pPr algn="ctr" eaLnBrk="1" hangingPunct="1">
              <a:defRPr/>
            </a:pPr>
            <a:r>
              <a:rPr lang="en-US" sz="4400" b="1" dirty="0">
                <a:solidFill>
                  <a:srgbClr val="000000"/>
                </a:solidFill>
                <a:latin typeface="Arial Narrow" pitchFamily="-112" charset="0"/>
                <a:ea typeface="ＭＳ Ｐゴシック" pitchFamily="-112" charset="-128"/>
              </a:rPr>
              <a:t>METHODS</a:t>
            </a:r>
          </a:p>
        </p:txBody>
      </p:sp>
      <p:sp>
        <p:nvSpPr>
          <p:cNvPr id="2" name="TextBox 1">
            <a:extLst>
              <a:ext uri="{FF2B5EF4-FFF2-40B4-BE49-F238E27FC236}">
                <a16:creationId xmlns:a16="http://schemas.microsoft.com/office/drawing/2014/main" id="{A985F38B-2DD5-4DC8-AEEE-129643AD7DE8}"/>
              </a:ext>
            </a:extLst>
          </p:cNvPr>
          <p:cNvSpPr txBox="1"/>
          <p:nvPr/>
        </p:nvSpPr>
        <p:spPr>
          <a:xfrm>
            <a:off x="644524" y="4524049"/>
            <a:ext cx="8023226" cy="5136342"/>
          </a:xfrm>
          <a:prstGeom prst="rect">
            <a:avLst/>
          </a:prstGeom>
          <a:noFill/>
        </p:spPr>
        <p:txBody>
          <a:bodyPr wrap="square" rtlCol="0">
            <a:spAutoFit/>
          </a:bodyPr>
          <a:lstStyle/>
          <a:p>
            <a:pPr marR="0">
              <a:lnSpc>
                <a:spcPct val="107000"/>
              </a:lnSpc>
              <a:spcBef>
                <a:spcPts val="0"/>
              </a:spcBef>
              <a:spcAft>
                <a:spcPts val="800"/>
              </a:spcAft>
            </a:pPr>
            <a:r>
              <a:rPr lang="en-US" sz="26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Peer-based learning (PBL) has been used as an educational tool in various formats over time. Team-Based Learning (TBL)</a:t>
            </a:r>
            <a:r>
              <a:rPr lang="en-US" sz="2600" baseline="30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a:t>
            </a:r>
            <a:r>
              <a:rPr lang="en-US" sz="26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Reciprocal Peer Coaching (RPC)</a:t>
            </a:r>
            <a:r>
              <a:rPr lang="en-US" sz="2600" baseline="30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2</a:t>
            </a:r>
            <a:r>
              <a:rPr lang="en-US" sz="26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multiple student to instructor ratio models, and many other strategies have been studied for the contributions they make to clinical education. </a:t>
            </a:r>
            <a:endParaRPr lang="es-MX" sz="26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p>
            <a:r>
              <a:rPr lang="en-US" sz="26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While extensive research has been conducted surrounding PBL in the clinic, studies are lacking about PBL outside the clinical environment. Concerns about adequate staffing</a:t>
            </a:r>
            <a:r>
              <a:rPr lang="en-US" sz="2600" baseline="300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3</a:t>
            </a:r>
            <a:r>
              <a:rPr lang="en-US" sz="26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meeting productivity standards</a:t>
            </a:r>
            <a:r>
              <a:rPr lang="en-US" sz="2600" baseline="300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4</a:t>
            </a:r>
            <a:r>
              <a:rPr lang="en-US" sz="26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and CI stress</a:t>
            </a:r>
            <a:r>
              <a:rPr lang="en-US" sz="2600" baseline="30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r>
              <a:rPr lang="en-US" sz="26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have limited widespread implementation of the 2:1 model. This study examines students’ opinions about how peer discussions outside the clinical environment shape their clinical confidence and knowledge</a:t>
            </a:r>
            <a:r>
              <a:rPr lang="en-US" sz="2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n-US" sz="2600" baseline="30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s-MX" sz="2600" dirty="0">
              <a:solidFill>
                <a:srgbClr val="000000"/>
              </a:solidFill>
            </a:endParaRPr>
          </a:p>
        </p:txBody>
      </p:sp>
      <p:sp>
        <p:nvSpPr>
          <p:cNvPr id="3" name="TextBox 2">
            <a:extLst>
              <a:ext uri="{FF2B5EF4-FFF2-40B4-BE49-F238E27FC236}">
                <a16:creationId xmlns:a16="http://schemas.microsoft.com/office/drawing/2014/main" id="{C2A1A6E3-7E64-4C10-B3FB-15F44E52C029}"/>
              </a:ext>
            </a:extLst>
          </p:cNvPr>
          <p:cNvSpPr txBox="1"/>
          <p:nvPr/>
        </p:nvSpPr>
        <p:spPr>
          <a:xfrm>
            <a:off x="644526" y="11253788"/>
            <a:ext cx="7764462" cy="10085710"/>
          </a:xfrm>
          <a:prstGeom prst="rect">
            <a:avLst/>
          </a:prstGeom>
          <a:noFill/>
        </p:spPr>
        <p:txBody>
          <a:bodyPr wrap="square" rtlCol="0">
            <a:spAutoFit/>
          </a:bodyPr>
          <a:lstStyle/>
          <a:p>
            <a:pPr marL="0" marR="0">
              <a:lnSpc>
                <a:spcPct val="107000"/>
              </a:lnSpc>
              <a:spcBef>
                <a:spcPts val="0"/>
              </a:spcBef>
              <a:spcAft>
                <a:spcPts val="800"/>
              </a:spcAft>
            </a:pPr>
            <a:r>
              <a:rPr lang="en-US" sz="26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Participants were recruited from the UNC DPT Classes of ‘21 and ‘22. Ten students volunteered. Students self-selected a partner in a similar clinical setting. The resultant pairs included two inpatient, two outpatient, and one mixed-setting pair.</a:t>
            </a:r>
            <a:endParaRPr lang="es-MX" sz="26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6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Pre- and post- intervention surveys were administered for students to rate themselves in various clinical aspects on a five-point Likert scale. Both surveys included three open-ended questions about the students’ initial opinions of PBL, pros and cons of PBL, and the structure of the intervention. The students participated in a four-week PBL intervention. They were required to meet at least once per week to discuss topics related to their experiences during their concurrent clinical experience. Suggested discussion topics were emailed to participants in advance of the week, though students were instructed to speak about any topic they wish regarding their experiences. Students submitted a brief Weekly Discussion Form to inform the primary investigator (PI) regarding the topics they spoke about. At the conclusion of the four weeks, students participated in a phone call with the PI to collect additional information about the PBL experience including their suggestions for altering PBL interventions administered in the future.</a:t>
            </a:r>
            <a:endParaRPr lang="es-MX" sz="26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p>
            <a:endParaRPr lang="es-MX" dirty="0"/>
          </a:p>
        </p:txBody>
      </p:sp>
      <p:pic>
        <p:nvPicPr>
          <p:cNvPr id="4" name="Picture 3">
            <a:extLst>
              <a:ext uri="{FF2B5EF4-FFF2-40B4-BE49-F238E27FC236}">
                <a16:creationId xmlns:a16="http://schemas.microsoft.com/office/drawing/2014/main" id="{9F0E047A-71B0-419E-A931-098431CCC7E8}"/>
              </a:ext>
            </a:extLst>
          </p:cNvPr>
          <p:cNvPicPr>
            <a:picLocks noChangeAspect="1"/>
          </p:cNvPicPr>
          <p:nvPr/>
        </p:nvPicPr>
        <p:blipFill>
          <a:blip r:embed="rId5"/>
          <a:stretch>
            <a:fillRect/>
          </a:stretch>
        </p:blipFill>
        <p:spPr>
          <a:xfrm>
            <a:off x="9497787" y="4578821"/>
            <a:ext cx="7772400" cy="4817511"/>
          </a:xfrm>
          <a:prstGeom prst="rect">
            <a:avLst/>
          </a:prstGeom>
        </p:spPr>
      </p:pic>
      <p:pic>
        <p:nvPicPr>
          <p:cNvPr id="5" name="Picture 4">
            <a:extLst>
              <a:ext uri="{FF2B5EF4-FFF2-40B4-BE49-F238E27FC236}">
                <a16:creationId xmlns:a16="http://schemas.microsoft.com/office/drawing/2014/main" id="{9B7A60DD-6DC7-44B3-ACE0-B554C4AD3A0D}"/>
              </a:ext>
            </a:extLst>
          </p:cNvPr>
          <p:cNvPicPr>
            <a:picLocks noChangeAspect="1"/>
          </p:cNvPicPr>
          <p:nvPr/>
        </p:nvPicPr>
        <p:blipFill>
          <a:blip r:embed="rId6"/>
          <a:stretch>
            <a:fillRect/>
          </a:stretch>
        </p:blipFill>
        <p:spPr>
          <a:xfrm>
            <a:off x="15371769" y="10224223"/>
            <a:ext cx="7799667" cy="4820908"/>
          </a:xfrm>
          <a:prstGeom prst="rect">
            <a:avLst/>
          </a:prstGeom>
        </p:spPr>
      </p:pic>
      <p:sp>
        <p:nvSpPr>
          <p:cNvPr id="7" name="TextBox 6">
            <a:extLst>
              <a:ext uri="{FF2B5EF4-FFF2-40B4-BE49-F238E27FC236}">
                <a16:creationId xmlns:a16="http://schemas.microsoft.com/office/drawing/2014/main" id="{08FA94DD-702B-4880-BCBC-1BF14555FA94}"/>
              </a:ext>
            </a:extLst>
          </p:cNvPr>
          <p:cNvSpPr txBox="1"/>
          <p:nvPr/>
        </p:nvSpPr>
        <p:spPr>
          <a:xfrm>
            <a:off x="9497787" y="9557140"/>
            <a:ext cx="5888131" cy="6093976"/>
          </a:xfrm>
          <a:prstGeom prst="rect">
            <a:avLst/>
          </a:prstGeom>
          <a:noFill/>
        </p:spPr>
        <p:txBody>
          <a:bodyPr wrap="square" rtlCol="0">
            <a:spAutoFit/>
          </a:bodyPr>
          <a:lstStyle/>
          <a:p>
            <a:r>
              <a:rPr lang="en-US" sz="26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Figure 2:</a:t>
            </a:r>
            <a:r>
              <a:rPr lang="en-US" sz="26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20.24% of participants reported a certain skill was Far Above Standards, 44.05% Above Standards, and 35.71% Meets Standards. No students responded in the Below Standards or Far Below Standards categories. Per Figure 2, the highest frequency of Far Above Standards responses were in “Maintaining professional behavior within the workplace” and “Your ability to change your own actions as a result of self-evaluation.” 100% of students responded at a level of Meets Standards or above for the “self-confidence” and “billing” questions, which had th</a:t>
            </a:r>
            <a:r>
              <a:rPr lang="en-US" sz="26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e greatest percentage of Below Standards responses prior to the PBL experience.</a:t>
            </a:r>
            <a:endParaRPr lang="es-MX" sz="2600" dirty="0">
              <a:solidFill>
                <a:srgbClr val="000000"/>
              </a:solidFill>
              <a:latin typeface="Arial Narrow" panose="020B0606020202030204" pitchFamily="34" charset="0"/>
            </a:endParaRPr>
          </a:p>
        </p:txBody>
      </p:sp>
      <p:sp>
        <p:nvSpPr>
          <p:cNvPr id="8" name="TextBox 7">
            <a:extLst>
              <a:ext uri="{FF2B5EF4-FFF2-40B4-BE49-F238E27FC236}">
                <a16:creationId xmlns:a16="http://schemas.microsoft.com/office/drawing/2014/main" id="{9FEE2BC2-F6FC-41F5-901C-8E215CCEB211}"/>
              </a:ext>
            </a:extLst>
          </p:cNvPr>
          <p:cNvSpPr txBox="1"/>
          <p:nvPr/>
        </p:nvSpPr>
        <p:spPr>
          <a:xfrm>
            <a:off x="17278125" y="4530357"/>
            <a:ext cx="6402663" cy="5693866"/>
          </a:xfrm>
          <a:prstGeom prst="rect">
            <a:avLst/>
          </a:prstGeom>
          <a:noFill/>
        </p:spPr>
        <p:txBody>
          <a:bodyPr wrap="square" rtlCol="0">
            <a:spAutoFit/>
          </a:bodyPr>
          <a:lstStyle/>
          <a:p>
            <a:r>
              <a:rPr lang="en-US" sz="26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Figure 1:</a:t>
            </a:r>
            <a:r>
              <a:rPr lang="en-US" sz="26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3.33% of participants reported a certain skill was Far Above Standards, 26.67% Above Standards, 58.33% Meets Standards, and 11.67% Below Standards. No students responded in the Far Below Standards category for any of the questions. As displayed in Figure 1, 60% of students felt they were Below Standards in “Your self-confidence as a clinician,” and 40% of students felt they were Below Standards in “Billing for your services appropriately.” The four responses of Far Above Standards were in the categories of professionalism, communication with the CI, planning a treatment session, and conducting a treatment session.</a:t>
            </a:r>
            <a:endParaRPr lang="es-MX" sz="2600" dirty="0">
              <a:solidFill>
                <a:srgbClr val="000000"/>
              </a:solidFill>
              <a:latin typeface="Arial Narrow" panose="020B0606020202030204" pitchFamily="34" charset="0"/>
            </a:endParaRPr>
          </a:p>
        </p:txBody>
      </p:sp>
      <p:sp>
        <p:nvSpPr>
          <p:cNvPr id="37" name="TextBox 36">
            <a:extLst>
              <a:ext uri="{FF2B5EF4-FFF2-40B4-BE49-F238E27FC236}">
                <a16:creationId xmlns:a16="http://schemas.microsoft.com/office/drawing/2014/main" id="{23FC5CD0-8A27-4740-A05A-5E48E90A191F}"/>
              </a:ext>
            </a:extLst>
          </p:cNvPr>
          <p:cNvSpPr txBox="1"/>
          <p:nvPr/>
        </p:nvSpPr>
        <p:spPr>
          <a:xfrm>
            <a:off x="24408606" y="13004580"/>
            <a:ext cx="7569200" cy="769441"/>
          </a:xfrm>
          <a:prstGeom prst="rect">
            <a:avLst/>
          </a:prstGeom>
          <a:solidFill>
            <a:schemeClr val="tx1">
              <a:lumMod val="60000"/>
              <a:lumOff val="40000"/>
            </a:schemeClr>
          </a:solidFill>
        </p:spPr>
        <p:txBody>
          <a:bodyPr wrap="square">
            <a:spAutoFit/>
          </a:bodyPr>
          <a:lstStyle>
            <a:lvl1pPr eaLnBrk="0" hangingPunct="0">
              <a:defRPr sz="2400">
                <a:solidFill>
                  <a:schemeClr val="tx1"/>
                </a:solidFill>
                <a:latin typeface="Times New Roman" pitchFamily="-112" charset="0"/>
                <a:cs typeface="Arial" charset="0"/>
              </a:defRPr>
            </a:lvl1pPr>
            <a:lvl2pPr marL="37931725" indent="-37474525" eaLnBrk="0" hangingPunct="0">
              <a:defRPr sz="2400">
                <a:solidFill>
                  <a:schemeClr val="tx1"/>
                </a:solidFill>
                <a:latin typeface="Times New Roman" pitchFamily="-112" charset="0"/>
                <a:cs typeface="Arial" charset="0"/>
              </a:defRPr>
            </a:lvl2pPr>
            <a:lvl3pPr eaLnBrk="0" hangingPunct="0">
              <a:defRPr sz="2400">
                <a:solidFill>
                  <a:schemeClr val="tx1"/>
                </a:solidFill>
                <a:latin typeface="Times New Roman" pitchFamily="-112" charset="0"/>
                <a:cs typeface="Arial" charset="0"/>
              </a:defRPr>
            </a:lvl3pPr>
            <a:lvl4pPr eaLnBrk="0" hangingPunct="0">
              <a:defRPr sz="2400">
                <a:solidFill>
                  <a:schemeClr val="tx1"/>
                </a:solidFill>
                <a:latin typeface="Times New Roman" pitchFamily="-112" charset="0"/>
                <a:cs typeface="Arial" charset="0"/>
              </a:defRPr>
            </a:lvl4pPr>
            <a:lvl5pPr eaLnBrk="0" hangingPunct="0">
              <a:defRPr sz="2400">
                <a:solidFill>
                  <a:schemeClr val="tx1"/>
                </a:solidFill>
                <a:latin typeface="Times New Roman" pitchFamily="-112" charset="0"/>
                <a:cs typeface="Arial" charset="0"/>
              </a:defRPr>
            </a:lvl5pPr>
            <a:lvl6pPr marL="457200" eaLnBrk="0" fontAlgn="base" hangingPunct="0">
              <a:spcBef>
                <a:spcPct val="0"/>
              </a:spcBef>
              <a:spcAft>
                <a:spcPct val="0"/>
              </a:spcAft>
              <a:defRPr sz="2400">
                <a:solidFill>
                  <a:schemeClr val="tx1"/>
                </a:solidFill>
                <a:latin typeface="Times New Roman" pitchFamily="-112" charset="0"/>
                <a:cs typeface="Arial" charset="0"/>
              </a:defRPr>
            </a:lvl6pPr>
            <a:lvl7pPr marL="914400" eaLnBrk="0" fontAlgn="base" hangingPunct="0">
              <a:spcBef>
                <a:spcPct val="0"/>
              </a:spcBef>
              <a:spcAft>
                <a:spcPct val="0"/>
              </a:spcAft>
              <a:defRPr sz="2400">
                <a:solidFill>
                  <a:schemeClr val="tx1"/>
                </a:solidFill>
                <a:latin typeface="Times New Roman" pitchFamily="-112" charset="0"/>
                <a:cs typeface="Arial" charset="0"/>
              </a:defRPr>
            </a:lvl7pPr>
            <a:lvl8pPr marL="1371600" eaLnBrk="0" fontAlgn="base" hangingPunct="0">
              <a:spcBef>
                <a:spcPct val="0"/>
              </a:spcBef>
              <a:spcAft>
                <a:spcPct val="0"/>
              </a:spcAft>
              <a:defRPr sz="2400">
                <a:solidFill>
                  <a:schemeClr val="tx1"/>
                </a:solidFill>
                <a:latin typeface="Times New Roman" pitchFamily="-112" charset="0"/>
                <a:cs typeface="Arial" charset="0"/>
              </a:defRPr>
            </a:lvl8pPr>
            <a:lvl9pPr marL="1828800" eaLnBrk="0" fontAlgn="base" hangingPunct="0">
              <a:spcBef>
                <a:spcPct val="0"/>
              </a:spcBef>
              <a:spcAft>
                <a:spcPct val="0"/>
              </a:spcAft>
              <a:defRPr sz="2400">
                <a:solidFill>
                  <a:schemeClr val="tx1"/>
                </a:solidFill>
                <a:latin typeface="Times New Roman" pitchFamily="-112" charset="0"/>
                <a:cs typeface="Arial" charset="0"/>
              </a:defRPr>
            </a:lvl9pPr>
          </a:lstStyle>
          <a:p>
            <a:pPr algn="ctr" eaLnBrk="1" hangingPunct="1">
              <a:defRPr/>
            </a:pPr>
            <a:r>
              <a:rPr lang="en-US" sz="4400" b="1" dirty="0">
                <a:solidFill>
                  <a:srgbClr val="000000"/>
                </a:solidFill>
                <a:latin typeface="Arial Narrow" pitchFamily="-112" charset="0"/>
                <a:ea typeface="ＭＳ Ｐゴシック" pitchFamily="-112" charset="-128"/>
              </a:rPr>
              <a:t>STUDENT REFLECTIONS</a:t>
            </a:r>
          </a:p>
        </p:txBody>
      </p:sp>
      <p:sp>
        <p:nvSpPr>
          <p:cNvPr id="10" name="TextBox 9">
            <a:extLst>
              <a:ext uri="{FF2B5EF4-FFF2-40B4-BE49-F238E27FC236}">
                <a16:creationId xmlns:a16="http://schemas.microsoft.com/office/drawing/2014/main" id="{9891F043-66E4-484E-9C05-46FAA163D0B2}"/>
              </a:ext>
            </a:extLst>
          </p:cNvPr>
          <p:cNvSpPr txBox="1"/>
          <p:nvPr/>
        </p:nvSpPr>
        <p:spPr>
          <a:xfrm>
            <a:off x="17310720" y="15322550"/>
            <a:ext cx="5872042" cy="5693866"/>
          </a:xfrm>
          <a:prstGeom prst="rect">
            <a:avLst/>
          </a:prstGeom>
          <a:noFill/>
        </p:spPr>
        <p:txBody>
          <a:bodyPr wrap="square" rtlCol="0">
            <a:spAutoFit/>
          </a:bodyPr>
          <a:lstStyle/>
          <a:p>
            <a:r>
              <a:rPr lang="en-US" sz="2600" b="1" dirty="0">
                <a:solidFill>
                  <a:srgbClr val="000000"/>
                </a:solidFill>
                <a:latin typeface="Arial Narrow" panose="020B0606020202030204" pitchFamily="34" charset="0"/>
              </a:rPr>
              <a:t>Figure 3: </a:t>
            </a:r>
            <a:r>
              <a:rPr lang="en-US" sz="2600" dirty="0">
                <a:solidFill>
                  <a:srgbClr val="000000"/>
                </a:solidFill>
                <a:latin typeface="Arial Narrow" panose="020B0606020202030204" pitchFamily="34" charset="0"/>
              </a:rPr>
              <a:t>The qualitative data was coded by the PI and faculty advisor. Students expected their clinical knowledge to improve the most after participating in the PBL intervention (7 responses). Confidence (4) and problem-solving skills (3) were also predicted to improve. Clinical knowledge (4), personal support (4), and the ability to compare oneself with a peer (3) were the most frequently reported positives of PBL. On the other hand, the negatives were noted to be the time-consuming nature of PBL (4), lack of consistent schedule (2), and short length of intervention (1). </a:t>
            </a:r>
            <a:endParaRPr lang="es-MX" sz="2600" dirty="0">
              <a:solidFill>
                <a:srgbClr val="000000"/>
              </a:solidFill>
              <a:latin typeface="Arial Narrow" panose="020B0606020202030204" pitchFamily="34" charset="0"/>
            </a:endParaRPr>
          </a:p>
        </p:txBody>
      </p:sp>
      <p:pic>
        <p:nvPicPr>
          <p:cNvPr id="11" name="Picture 10">
            <a:extLst>
              <a:ext uri="{FF2B5EF4-FFF2-40B4-BE49-F238E27FC236}">
                <a16:creationId xmlns:a16="http://schemas.microsoft.com/office/drawing/2014/main" id="{C00D9BC0-ECC1-4AC5-8F40-4A51D54AB213}"/>
              </a:ext>
            </a:extLst>
          </p:cNvPr>
          <p:cNvPicPr>
            <a:picLocks noChangeAspect="1"/>
          </p:cNvPicPr>
          <p:nvPr/>
        </p:nvPicPr>
        <p:blipFill>
          <a:blip r:embed="rId7"/>
          <a:stretch>
            <a:fillRect/>
          </a:stretch>
        </p:blipFill>
        <p:spPr>
          <a:xfrm>
            <a:off x="9510654" y="15893457"/>
            <a:ext cx="7767471" cy="4804959"/>
          </a:xfrm>
          <a:prstGeom prst="rect">
            <a:avLst/>
          </a:prstGeom>
        </p:spPr>
      </p:pic>
      <p:sp>
        <p:nvSpPr>
          <p:cNvPr id="41" name="TextBox 40">
            <a:extLst>
              <a:ext uri="{FF2B5EF4-FFF2-40B4-BE49-F238E27FC236}">
                <a16:creationId xmlns:a16="http://schemas.microsoft.com/office/drawing/2014/main" id="{4FA3A171-3CAB-4127-ACA6-75A48E7ED208}"/>
              </a:ext>
            </a:extLst>
          </p:cNvPr>
          <p:cNvSpPr txBox="1"/>
          <p:nvPr/>
        </p:nvSpPr>
        <p:spPr>
          <a:xfrm>
            <a:off x="24382228" y="4431636"/>
            <a:ext cx="7569200" cy="8617744"/>
          </a:xfrm>
          <a:prstGeom prst="rect">
            <a:avLst/>
          </a:prstGeom>
          <a:noFill/>
        </p:spPr>
        <p:txBody>
          <a:bodyPr wrap="square" rtlCol="0">
            <a:spAutoFit/>
          </a:bodyPr>
          <a:lstStyle/>
          <a:p>
            <a:r>
              <a:rPr lang="en-US" sz="26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Self-perceived improvements were identified in several aspects of clinical education, however, the improvements cannot be entirely attributed to the PBL experience. Increased time in a clinical environment would logically contribute to the </a:t>
            </a:r>
            <a:r>
              <a:rPr lang="en-US" sz="26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reported improvements.</a:t>
            </a:r>
            <a:r>
              <a:rPr lang="en-US" sz="26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Since students who did not participate in this study did not complete the surveys, it is unreasonable to conclude that the two groups performed significantly differently. Several students stated they were optimistic that the PBL experience would provide them with ideas to apply to patient care. While patient care was discussed in all 4 weeks and stated as a positive factor of PBL, “personal support” was listed as the greatest incentive for participating in a future PBL experience. Personal support was provided to build each others’ self-confidence. This support later evolved to involve concepts of independence, self-advocacy, and work-life balance. </a:t>
            </a:r>
          </a:p>
          <a:p>
            <a:endParaRPr lang="en-US" sz="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p>
            <a:r>
              <a:rPr lang="en-US" sz="26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S</a:t>
            </a:r>
            <a:r>
              <a:rPr lang="en-US" sz="26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tudents stated that </a:t>
            </a:r>
            <a:r>
              <a:rPr lang="en-US" sz="26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a </a:t>
            </a:r>
            <a:r>
              <a:rPr lang="en-US" sz="26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PBL experience would be more beneficial in the first year of the curriculum, when personal support is more valued. Using PBL during the third year w</a:t>
            </a:r>
            <a:r>
              <a:rPr lang="en-US" sz="26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as reported to be time consuming, and students noted they were busy with other academic coursework simultaneously.</a:t>
            </a:r>
            <a:endParaRPr lang="es-MX" sz="2600" dirty="0">
              <a:solidFill>
                <a:srgbClr val="000000"/>
              </a:solidFill>
              <a:latin typeface="Arial Narrow" panose="020B0606020202030204" pitchFamily="34" charset="0"/>
            </a:endParaRPr>
          </a:p>
        </p:txBody>
      </p:sp>
      <p:sp>
        <p:nvSpPr>
          <p:cNvPr id="6" name="TextBox 5">
            <a:extLst>
              <a:ext uri="{FF2B5EF4-FFF2-40B4-BE49-F238E27FC236}">
                <a16:creationId xmlns:a16="http://schemas.microsoft.com/office/drawing/2014/main" id="{DA136E84-95E2-4956-9A82-3CEA29141220}"/>
              </a:ext>
            </a:extLst>
          </p:cNvPr>
          <p:cNvSpPr txBox="1"/>
          <p:nvPr/>
        </p:nvSpPr>
        <p:spPr>
          <a:xfrm>
            <a:off x="24340251" y="19236477"/>
            <a:ext cx="7891648" cy="2923877"/>
          </a:xfrm>
          <a:prstGeom prst="rect">
            <a:avLst/>
          </a:prstGeom>
          <a:noFill/>
        </p:spPr>
        <p:txBody>
          <a:bodyPr wrap="square" rtlCol="0">
            <a:spAutoFit/>
          </a:bodyPr>
          <a:lstStyle/>
          <a:p>
            <a:pPr marL="457200" indent="-457200">
              <a:buFont typeface="+mj-lt"/>
              <a:buAutoNum type="arabicPeriod"/>
            </a:pPr>
            <a:r>
              <a:rPr lang="en-US" sz="16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Huang C-Y, Wang Y-H. Toward an Integrative Nursing Curriculum: Combining Team-Based and Problem-Based Learning with Emergency-Care Scenario Simulation. </a:t>
            </a:r>
            <a:r>
              <a:rPr lang="en-US" sz="1600" i="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Int J Environ Res Public Health</a:t>
            </a:r>
            <a:r>
              <a:rPr lang="en-US" sz="16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2020;17(12). doi:10.3390/ijerph17124612</a:t>
            </a:r>
          </a:p>
          <a:p>
            <a:pPr marL="457200" indent="-457200">
              <a:buFont typeface="+mj-lt"/>
              <a:buAutoNum type="arabicPeriod"/>
            </a:pPr>
            <a:r>
              <a:rPr lang="en-US" sz="16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Matthewman LJ. Reciprocal peer coaching: A constructivist methodology for enhancing formative assessment strategy in tertiary education. </a:t>
            </a:r>
            <a:r>
              <a:rPr lang="en-US" sz="1600" i="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International Coaching Psychology Review</a:t>
            </a:r>
            <a:r>
              <a:rPr lang="en-US" sz="16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2017;13(1).</a:t>
            </a:r>
          </a:p>
          <a:p>
            <a:pPr marL="457200" indent="-457200">
              <a:buFont typeface="+mj-lt"/>
              <a:buAutoNum type="arabicPeriod"/>
            </a:pPr>
            <a:r>
              <a:rPr lang="en-US" sz="1600"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Timmerberg</a:t>
            </a:r>
            <a:r>
              <a:rPr lang="en-US" sz="16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J.F &amp; </a:t>
            </a:r>
            <a:r>
              <a:rPr lang="en-US" sz="1600"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Stolfi</a:t>
            </a:r>
            <a:r>
              <a:rPr lang="en-US" sz="16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A.M. (2014) Perceived challenges in clinical education: Perspectives from various stakeholders. Combined Sections Meeting. Las Vegas.</a:t>
            </a:r>
          </a:p>
          <a:p>
            <a:pPr marL="457200" indent="-457200">
              <a:buFont typeface="+mj-lt"/>
              <a:buAutoNum type="arabicPeriod"/>
            </a:pPr>
            <a:r>
              <a:rPr lang="en-US" sz="16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Ladyshewsky RK, Bird N, Finney J. The impact on departmental productivity during physical therapy student placements: An investigation of outpatient physical therapy services. Physiotherapy Canada. 1994;46(89-93).</a:t>
            </a:r>
            <a:endParaRPr lang="en-US" sz="1600" dirty="0">
              <a:solidFill>
                <a:srgbClr val="000000"/>
              </a:solidFill>
              <a:latin typeface="Arial Narrow" panose="020B0606020202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endParaRPr lang="es-MX" dirty="0"/>
          </a:p>
        </p:txBody>
      </p:sp>
      <p:sp>
        <p:nvSpPr>
          <p:cNvPr id="9" name="TextBox 8">
            <a:extLst>
              <a:ext uri="{FF2B5EF4-FFF2-40B4-BE49-F238E27FC236}">
                <a16:creationId xmlns:a16="http://schemas.microsoft.com/office/drawing/2014/main" id="{F6C600E5-9A25-46CF-9CDB-FD1A5E4526BA}"/>
              </a:ext>
            </a:extLst>
          </p:cNvPr>
          <p:cNvSpPr txBox="1"/>
          <p:nvPr/>
        </p:nvSpPr>
        <p:spPr>
          <a:xfrm>
            <a:off x="24352951" y="13852332"/>
            <a:ext cx="7680510" cy="5191165"/>
          </a:xfrm>
          <a:prstGeom prst="rect">
            <a:avLst/>
          </a:prstGeom>
          <a:noFill/>
        </p:spPr>
        <p:txBody>
          <a:bodyPr wrap="square" rtlCol="0">
            <a:spAutoFit/>
          </a:bodyPr>
          <a:lstStyle/>
          <a:p>
            <a:r>
              <a:rPr lang="en-US" b="1" dirty="0">
                <a:solidFill>
                  <a:srgbClr val="000000"/>
                </a:solidFill>
                <a:latin typeface="Arial Narrow" panose="020B0606020202030204" pitchFamily="34" charset="0"/>
              </a:rPr>
              <a:t>Pre-PBL:</a:t>
            </a:r>
          </a:p>
          <a:p>
            <a:r>
              <a:rPr lang="en-US" dirty="0">
                <a:solidFill>
                  <a:srgbClr val="000000"/>
                </a:solidFill>
                <a:latin typeface="Arial Narrow" panose="020B0606020202030204" pitchFamily="34" charset="0"/>
              </a:rPr>
              <a:t>“I believe it will boost my confidence and help me problem solve my struggles/issues I am facing.” (Student A1)</a:t>
            </a:r>
          </a:p>
          <a:p>
            <a:r>
              <a:rPr lang="en-US" dirty="0">
                <a:solidFill>
                  <a:srgbClr val="000000"/>
                </a:solidFill>
                <a:latin typeface="Arial Narrow" panose="020B0606020202030204" pitchFamily="34" charset="0"/>
              </a:rPr>
              <a:t>“I believe it could add a level of accountability, leading me to challenge myself in clinic…” (Student A6)</a:t>
            </a:r>
          </a:p>
          <a:p>
            <a:r>
              <a:rPr lang="en-US" b="1" dirty="0">
                <a:solidFill>
                  <a:srgbClr val="000000"/>
                </a:solidFill>
                <a:latin typeface="Arial Narrow" panose="020B0606020202030204" pitchFamily="34" charset="0"/>
              </a:rPr>
              <a:t>Post-PBL:</a:t>
            </a:r>
          </a:p>
          <a:p>
            <a:pPr marL="0" marR="0">
              <a:spcBef>
                <a:spcPts val="0"/>
              </a:spcBef>
              <a:spcAft>
                <a:spcPts val="800"/>
              </a:spcAft>
            </a:pPr>
            <a:r>
              <a:rPr lang="en-US" dirty="0">
                <a:solidFill>
                  <a:srgbClr val="000000"/>
                </a:solidFill>
                <a:latin typeface="Arial Narrow" panose="020B0606020202030204" pitchFamily="34" charset="0"/>
              </a:rPr>
              <a:t>“</a:t>
            </a:r>
            <a:r>
              <a:rPr lang="en-US" dirty="0">
                <a:solidFill>
                  <a:srgbClr val="000000"/>
                </a:solidFill>
                <a:effectLst/>
                <a:latin typeface="Arial Narrow" panose="020B0606020202030204" pitchFamily="34" charset="0"/>
                <a:ea typeface="Calibri" panose="020F0502020204030204" pitchFamily="34" charset="0"/>
              </a:rPr>
              <a:t>It was nice to discuss patient cases with another student who is in a similar situation and compare productivity and caseload to know that we are somewhat similar </a:t>
            </a:r>
            <a:r>
              <a:rPr lang="en-US"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dirty="0">
                <a:solidFill>
                  <a:srgbClr val="000000"/>
                </a:solidFill>
                <a:effectLst/>
                <a:latin typeface="Arial Narrow" panose="020B0606020202030204" pitchFamily="34" charset="0"/>
                <a:ea typeface="Calibri" panose="020F0502020204030204" pitchFamily="34" charset="0"/>
              </a:rPr>
              <a:t>at this point.</a:t>
            </a:r>
            <a:r>
              <a:rPr lang="es-MX" dirty="0">
                <a:solidFill>
                  <a:srgbClr val="000000"/>
                </a:solidFill>
                <a:latin typeface="Arial Narrow" panose="020B0606020202030204" pitchFamily="34" charset="0"/>
                <a:ea typeface="Calibri" panose="020F0502020204030204" pitchFamily="34" charset="0"/>
              </a:rPr>
              <a:t>” (Student B2)</a:t>
            </a:r>
          </a:p>
          <a:p>
            <a:pPr>
              <a:spcBef>
                <a:spcPts val="0"/>
              </a:spcBef>
              <a:spcAft>
                <a:spcPts val="800"/>
              </a:spcAft>
            </a:pPr>
            <a:r>
              <a:rPr lang="en-US" dirty="0">
                <a:solidFill>
                  <a:srgbClr val="000000"/>
                </a:solidFill>
                <a:effectLst/>
                <a:latin typeface="Arial Narrow" panose="020B0606020202030204" pitchFamily="34" charset="0"/>
                <a:ea typeface="Calibri" panose="020F0502020204030204" pitchFamily="34" charset="0"/>
              </a:rPr>
              <a:t>“Just tough sometimes to fit in one more thing throughout the week when we're already juggling Capstone, classes, clinicals, and some of us jobs or a social life</a:t>
            </a:r>
            <a:r>
              <a:rPr lang="en-US"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(Student B6) </a:t>
            </a:r>
            <a:endParaRPr lang="es-MX"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a:spcBef>
                <a:spcPts val="0"/>
              </a:spcBef>
              <a:spcAft>
                <a:spcPts val="800"/>
              </a:spcAft>
            </a:pPr>
            <a:endParaRPr lang="es-MX" dirty="0">
              <a:latin typeface="Arial Narrow" panose="020B0606020202030204" pitchFamily="34" charset="0"/>
            </a:endParaRPr>
          </a:p>
        </p:txBody>
      </p:sp>
    </p:spTree>
  </p:cSld>
  <p:clrMapOvr>
    <a:masterClrMapping/>
  </p:clrMapOvr>
</p:sld>
</file>

<file path=ppt/theme/theme1.xml><?xml version="1.0" encoding="utf-8"?>
<a:theme xmlns:a="http://schemas.openxmlformats.org/drawingml/2006/main" name="Default Design">
  <a:themeElements>
    <a:clrScheme name="Custom 9">
      <a:dk1>
        <a:srgbClr val="3399FF"/>
      </a:dk1>
      <a:lt1>
        <a:srgbClr val="FFFFFF"/>
      </a:lt1>
      <a:dk2>
        <a:srgbClr val="0099FF"/>
      </a:dk2>
      <a:lt2>
        <a:srgbClr val="808080"/>
      </a:lt2>
      <a:accent1>
        <a:srgbClr val="00CC99"/>
      </a:accent1>
      <a:accent2>
        <a:srgbClr val="3333CC"/>
      </a:accent2>
      <a:accent3>
        <a:srgbClr val="FFFFFF"/>
      </a:accent3>
      <a:accent4>
        <a:srgbClr val="2A82DA"/>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1270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FFFFFF"/>
        </a:solidFill>
        <a:ln w="1270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36752</TotalTime>
  <Words>1188</Words>
  <Application>Microsoft Office PowerPoint</Application>
  <PresentationFormat>Custom</PresentationFormat>
  <Paragraphs>35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Times New Roman</vt:lpstr>
      <vt:lpstr>Default Design</vt:lpstr>
      <vt:lpstr>PowerPoint Presentation</vt:lpstr>
    </vt:vector>
  </TitlesOfParts>
  <Company>Duke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Educational Media Services</dc:creator>
  <cp:lastModifiedBy>Tejasee Phatak</cp:lastModifiedBy>
  <cp:revision>676</cp:revision>
  <cp:lastPrinted>2017-02-02T13:52:01Z</cp:lastPrinted>
  <dcterms:created xsi:type="dcterms:W3CDTF">2013-04-14T19:47:19Z</dcterms:created>
  <dcterms:modified xsi:type="dcterms:W3CDTF">2021-04-19T22:17:33Z</dcterms:modified>
</cp:coreProperties>
</file>