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51206400" cy="30724475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700088" indent="-242888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401763" indent="-487363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2101850" indent="-730250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803525" indent="-974725" algn="l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DC"/>
    <a:srgbClr val="00DC1F"/>
    <a:srgbClr val="2620E3"/>
    <a:srgbClr val="E7E7E7"/>
    <a:srgbClr val="4B9CD3"/>
    <a:srgbClr val="93B6FB"/>
    <a:srgbClr val="73B9FF"/>
    <a:srgbClr val="251E85"/>
    <a:srgbClr val="151B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405E1-6525-4ECD-8519-65D563250DAC}" v="47" dt="2022-04-25T16:43:07.608"/>
    <p1510:client id="{11A5DA1F-3B6E-4E95-81BA-17451F4ED1F7}" v="23" dt="2022-04-24T22:36:58.166"/>
    <p1510:client id="{16D18057-259A-4131-A99F-F241CD6A02C1}" v="1" dt="2022-04-25T11:52:27.677"/>
    <p1510:client id="{AAFB0BD7-5BA0-4D15-BF7C-3461003B9DC2}" v="12" dt="2022-04-25T16:46:05.054"/>
    <p1510:client id="{EF3F0062-F137-4DAA-9DB0-99BB0516713E}" v="14" dt="2022-04-25T16:09:41.483"/>
    <p1510:client id="{FB77AAD5-8605-401F-8759-0FA5B96443D1}" v="33" dt="2022-04-24T23:05:3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725"/>
        <p:guide pos="1612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worth, Emily" userId="S::ehaywort@ad.unc.edu::c7b10a91-da04-440c-a8ad-0689cf287096" providerId="AD" clId="Web-{1AB51147-6DB5-4556-BBDB-497E7A4BA365}"/>
    <pc:docChg chg="modSld">
      <pc:chgData name="Hayworth, Emily" userId="S::ehaywort@ad.unc.edu::c7b10a91-da04-440c-a8ad-0689cf287096" providerId="AD" clId="Web-{1AB51147-6DB5-4556-BBDB-497E7A4BA365}" dt="2022-04-19T20:18:27.847" v="204"/>
      <pc:docMkLst>
        <pc:docMk/>
      </pc:docMkLst>
      <pc:sldChg chg="delSp modSp">
        <pc:chgData name="Hayworth, Emily" userId="S::ehaywort@ad.unc.edu::c7b10a91-da04-440c-a8ad-0689cf287096" providerId="AD" clId="Web-{1AB51147-6DB5-4556-BBDB-497E7A4BA365}" dt="2022-04-19T20:18:27.847" v="204"/>
        <pc:sldMkLst>
          <pc:docMk/>
          <pc:sldMk cId="0" sldId="256"/>
        </pc:sldMkLst>
        <pc:spChg chg="mod">
          <ac:chgData name="Hayworth, Emily" userId="S::ehaywort@ad.unc.edu::c7b10a91-da04-440c-a8ad-0689cf287096" providerId="AD" clId="Web-{1AB51147-6DB5-4556-BBDB-497E7A4BA365}" dt="2022-04-19T20:15:00.383" v="81" actId="1076"/>
          <ac:spMkLst>
            <pc:docMk/>
            <pc:sldMk cId="0" sldId="256"/>
            <ac:spMk id="3" creationId="{1FEE508F-A382-9AD3-38B7-C86DEF983703}"/>
          </ac:spMkLst>
        </pc:spChg>
        <pc:spChg chg="mod">
          <ac:chgData name="Hayworth, Emily" userId="S::ehaywort@ad.unc.edu::c7b10a91-da04-440c-a8ad-0689cf287096" providerId="AD" clId="Web-{1AB51147-6DB5-4556-BBDB-497E7A4BA365}" dt="2022-04-19T20:08:52.550" v="28" actId="20577"/>
          <ac:spMkLst>
            <pc:docMk/>
            <pc:sldMk cId="0" sldId="256"/>
            <ac:spMk id="49" creationId="{00000000-0000-0000-0000-000000000000}"/>
          </ac:spMkLst>
        </pc:spChg>
        <pc:spChg chg="mod">
          <ac:chgData name="Hayworth, Emily" userId="S::ehaywort@ad.unc.edu::c7b10a91-da04-440c-a8ad-0689cf287096" providerId="AD" clId="Web-{1AB51147-6DB5-4556-BBDB-497E7A4BA365}" dt="2022-04-19T20:16:03.449" v="93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Hayworth, Emily" userId="S::ehaywort@ad.unc.edu::c7b10a91-da04-440c-a8ad-0689cf287096" providerId="AD" clId="Web-{1AB51147-6DB5-4556-BBDB-497E7A4BA365}" dt="2022-04-19T20:13:57.208" v="74" actId="20577"/>
          <ac:spMkLst>
            <pc:docMk/>
            <pc:sldMk cId="0" sldId="256"/>
            <ac:spMk id="2077" creationId="{00000000-0000-0000-0000-000000000000}"/>
          </ac:spMkLst>
        </pc:spChg>
        <pc:grpChg chg="del mod">
          <ac:chgData name="Hayworth, Emily" userId="S::ehaywort@ad.unc.edu::c7b10a91-da04-440c-a8ad-0689cf287096" providerId="AD" clId="Web-{1AB51147-6DB5-4556-BBDB-497E7A4BA365}" dt="2022-04-19T20:14:40.101" v="78"/>
          <ac:grpSpMkLst>
            <pc:docMk/>
            <pc:sldMk cId="0" sldId="256"/>
            <ac:grpSpMk id="65" creationId="{AC0939E0-ED0B-A9D9-651C-426422C70D44}"/>
          </ac:grpSpMkLst>
        </pc:grpChg>
        <pc:graphicFrameChg chg="mod modGraphic">
          <ac:chgData name="Hayworth, Emily" userId="S::ehaywort@ad.unc.edu::c7b10a91-da04-440c-a8ad-0689cf287096" providerId="AD" clId="Web-{1AB51147-6DB5-4556-BBDB-497E7A4BA365}" dt="2022-04-19T20:17:32.922" v="202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Graphic">
          <ac:chgData name="Hayworth, Emily" userId="S::ehaywort@ad.unc.edu::c7b10a91-da04-440c-a8ad-0689cf287096" providerId="AD" clId="Web-{1AB51147-6DB5-4556-BBDB-497E7A4BA365}" dt="2022-04-19T20:18:27.847" v="204"/>
          <ac:graphicFrameMkLst>
            <pc:docMk/>
            <pc:sldMk cId="0" sldId="256"/>
            <ac:graphicFrameMk id="8" creationId="{D2F84CE1-8417-CC11-5EA2-7CDC6D501C62}"/>
          </ac:graphicFrameMkLst>
        </pc:graphicFrameChg>
        <pc:picChg chg="mod">
          <ac:chgData name="Hayworth, Emily" userId="S::ehaywort@ad.unc.edu::c7b10a91-da04-440c-a8ad-0689cf287096" providerId="AD" clId="Web-{1AB51147-6DB5-4556-BBDB-497E7A4BA365}" dt="2022-04-19T20:14:55.258" v="80" actId="1076"/>
          <ac:picMkLst>
            <pc:docMk/>
            <pc:sldMk cId="0" sldId="256"/>
            <ac:picMk id="7" creationId="{5EF2CECF-EEB4-CA54-8F1A-8D34086E46B5}"/>
          </ac:picMkLst>
        </pc:picChg>
        <pc:cxnChg chg="mod">
          <ac:chgData name="Hayworth, Emily" userId="S::ehaywort@ad.unc.edu::c7b10a91-da04-440c-a8ad-0689cf287096" providerId="AD" clId="Web-{1AB51147-6DB5-4556-BBDB-497E7A4BA365}" dt="2022-04-19T20:14:40.101" v="78"/>
          <ac:cxnSpMkLst>
            <pc:docMk/>
            <pc:sldMk cId="0" sldId="256"/>
            <ac:cxnSpMk id="74" creationId="{87FE5A0D-F141-4066-6542-455444F636AB}"/>
          </ac:cxnSpMkLst>
        </pc:cxnChg>
        <pc:cxnChg chg="mod">
          <ac:chgData name="Hayworth, Emily" userId="S::ehaywort@ad.unc.edu::c7b10a91-da04-440c-a8ad-0689cf287096" providerId="AD" clId="Web-{1AB51147-6DB5-4556-BBDB-497E7A4BA365}" dt="2022-04-19T20:14:40.101" v="78"/>
          <ac:cxnSpMkLst>
            <pc:docMk/>
            <pc:sldMk cId="0" sldId="256"/>
            <ac:cxnSpMk id="75" creationId="{30A506CB-9BA6-6C55-FA59-5682FA7E8910}"/>
          </ac:cxnSpMkLst>
        </pc:cxnChg>
      </pc:sldChg>
    </pc:docChg>
  </pc:docChgLst>
  <pc:docChgLst>
    <pc:chgData name="Lewek, Michael David" userId="S::mlewek@ad.unc.edu::e6c792a4-4b7e-4b03-86f7-2088259e58d3" providerId="AD" clId="Web-{56359200-2E8B-45A7-9209-0F3BEA44069C}"/>
    <pc:docChg chg="modSld">
      <pc:chgData name="Lewek, Michael David" userId="S::mlewek@ad.unc.edu::e6c792a4-4b7e-4b03-86f7-2088259e58d3" providerId="AD" clId="Web-{56359200-2E8B-45A7-9209-0F3BEA44069C}" dt="2022-04-22T12:52:12.706" v="3" actId="14100"/>
      <pc:docMkLst>
        <pc:docMk/>
      </pc:docMkLst>
      <pc:sldChg chg="delSp modSp">
        <pc:chgData name="Lewek, Michael David" userId="S::mlewek@ad.unc.edu::e6c792a4-4b7e-4b03-86f7-2088259e58d3" providerId="AD" clId="Web-{56359200-2E8B-45A7-9209-0F3BEA44069C}" dt="2022-04-22T12:52:12.706" v="3" actId="14100"/>
        <pc:sldMkLst>
          <pc:docMk/>
          <pc:sldMk cId="0" sldId="256"/>
        </pc:sldMkLst>
        <pc:spChg chg="mod">
          <ac:chgData name="Lewek, Michael David" userId="S::mlewek@ad.unc.edu::e6c792a4-4b7e-4b03-86f7-2088259e58d3" providerId="AD" clId="Web-{56359200-2E8B-45A7-9209-0F3BEA44069C}" dt="2022-04-22T12:52:12.706" v="3" actId="14100"/>
          <ac:spMkLst>
            <pc:docMk/>
            <pc:sldMk cId="0" sldId="256"/>
            <ac:spMk id="39" creationId="{00000000-0000-0000-0000-000000000000}"/>
          </ac:spMkLst>
        </pc:spChg>
        <pc:spChg chg="mod">
          <ac:chgData name="Lewek, Michael David" userId="S::mlewek@ad.unc.edu::e6c792a4-4b7e-4b03-86f7-2088259e58d3" providerId="AD" clId="Web-{56359200-2E8B-45A7-9209-0F3BEA44069C}" dt="2022-04-22T12:49:24.670" v="1" actId="1076"/>
          <ac:spMkLst>
            <pc:docMk/>
            <pc:sldMk cId="0" sldId="256"/>
            <ac:spMk id="2062" creationId="{00000000-0000-0000-0000-000000000000}"/>
          </ac:spMkLst>
        </pc:spChg>
        <pc:spChg chg="del">
          <ac:chgData name="Lewek, Michael David" userId="S::mlewek@ad.unc.edu::e6c792a4-4b7e-4b03-86f7-2088259e58d3" providerId="AD" clId="Web-{56359200-2E8B-45A7-9209-0F3BEA44069C}" dt="2022-04-22T12:52:04.784" v="2"/>
          <ac:spMkLst>
            <pc:docMk/>
            <pc:sldMk cId="0" sldId="256"/>
            <ac:spMk id="2077" creationId="{00000000-0000-0000-0000-000000000000}"/>
          </ac:spMkLst>
        </pc:spChg>
        <pc:cxnChg chg="mod">
          <ac:chgData name="Lewek, Michael David" userId="S::mlewek@ad.unc.edu::e6c792a4-4b7e-4b03-86f7-2088259e58d3" providerId="AD" clId="Web-{56359200-2E8B-45A7-9209-0F3BEA44069C}" dt="2022-04-22T12:52:12.706" v="3" actId="14100"/>
          <ac:cxnSpMkLst>
            <pc:docMk/>
            <pc:sldMk cId="0" sldId="256"/>
            <ac:cxnSpMk id="41" creationId="{17E365A3-F462-2753-381C-AFBB872B0CC0}"/>
          </ac:cxnSpMkLst>
        </pc:cxnChg>
        <pc:cxnChg chg="mod">
          <ac:chgData name="Lewek, Michael David" userId="S::mlewek@ad.unc.edu::e6c792a4-4b7e-4b03-86f7-2088259e58d3" providerId="AD" clId="Web-{56359200-2E8B-45A7-9209-0F3BEA44069C}" dt="2022-04-22T12:52:12.706" v="3" actId="14100"/>
          <ac:cxnSpMkLst>
            <pc:docMk/>
            <pc:sldMk cId="0" sldId="256"/>
            <ac:cxnSpMk id="42" creationId="{31E1C554-5D25-BE39-B94D-62F121E439A0}"/>
          </ac:cxnSpMkLst>
        </pc:cxnChg>
      </pc:sldChg>
    </pc:docChg>
  </pc:docChgLst>
  <pc:docChgLst>
    <pc:chgData name="Hayworth, Emily" userId="S::ehaywort@ad.unc.edu::c7b10a91-da04-440c-a8ad-0689cf287096" providerId="AD" clId="Web-{F58CB5EC-F91C-427C-A54B-7F5CD0DB6517}"/>
    <pc:docChg chg="modSld">
      <pc:chgData name="Hayworth, Emily" userId="S::ehaywort@ad.unc.edu::c7b10a91-da04-440c-a8ad-0689cf287096" providerId="AD" clId="Web-{F58CB5EC-F91C-427C-A54B-7F5CD0DB6517}" dt="2022-04-21T20:39:45.242" v="0"/>
      <pc:docMkLst>
        <pc:docMk/>
      </pc:docMkLst>
      <pc:sldChg chg="delSp">
        <pc:chgData name="Hayworth, Emily" userId="S::ehaywort@ad.unc.edu::c7b10a91-da04-440c-a8ad-0689cf287096" providerId="AD" clId="Web-{F58CB5EC-F91C-427C-A54B-7F5CD0DB6517}" dt="2022-04-21T20:39:45.242" v="0"/>
        <pc:sldMkLst>
          <pc:docMk/>
          <pc:sldMk cId="0" sldId="256"/>
        </pc:sldMkLst>
        <pc:spChg chg="del">
          <ac:chgData name="Hayworth, Emily" userId="S::ehaywort@ad.unc.edu::c7b10a91-da04-440c-a8ad-0689cf287096" providerId="AD" clId="Web-{F58CB5EC-F91C-427C-A54B-7F5CD0DB6517}" dt="2022-04-21T20:39:45.242" v="0"/>
          <ac:spMkLst>
            <pc:docMk/>
            <pc:sldMk cId="0" sldId="256"/>
            <ac:spMk id="47" creationId="{55F7579D-E075-E9A6-D586-9DA7F18AB253}"/>
          </ac:spMkLst>
        </pc:spChg>
      </pc:sldChg>
    </pc:docChg>
  </pc:docChgLst>
  <pc:docChgLst>
    <pc:chgData name="Hayworth, Emily" userId="S::ehaywort@ad.unc.edu::c7b10a91-da04-440c-a8ad-0689cf287096" providerId="AD" clId="Web-{3A412D58-632C-435B-B1E9-8CD1E3671F8B}"/>
    <pc:docChg chg="modSld">
      <pc:chgData name="Hayworth, Emily" userId="S::ehaywort@ad.unc.edu::c7b10a91-da04-440c-a8ad-0689cf287096" providerId="AD" clId="Web-{3A412D58-632C-435B-B1E9-8CD1E3671F8B}" dt="2022-04-19T20:04:00.196" v="1" actId="1076"/>
      <pc:docMkLst>
        <pc:docMk/>
      </pc:docMkLst>
      <pc:sldChg chg="addSp modSp">
        <pc:chgData name="Hayworth, Emily" userId="S::ehaywort@ad.unc.edu::c7b10a91-da04-440c-a8ad-0689cf287096" providerId="AD" clId="Web-{3A412D58-632C-435B-B1E9-8CD1E3671F8B}" dt="2022-04-19T20:04:00.196" v="1" actId="1076"/>
        <pc:sldMkLst>
          <pc:docMk/>
          <pc:sldMk cId="0" sldId="256"/>
        </pc:sldMkLst>
        <pc:spChg chg="add mod">
          <ac:chgData name="Hayworth, Emily" userId="S::ehaywort@ad.unc.edu::c7b10a91-da04-440c-a8ad-0689cf287096" providerId="AD" clId="Web-{3A412D58-632C-435B-B1E9-8CD1E3671F8B}" dt="2022-04-19T20:04:00.196" v="1" actId="1076"/>
          <ac:spMkLst>
            <pc:docMk/>
            <pc:sldMk cId="0" sldId="256"/>
            <ac:spMk id="48" creationId="{0D392F43-76F5-06A6-4249-AAF36D8416ED}"/>
          </ac:spMkLst>
        </pc:spChg>
        <pc:spChg chg="add">
          <ac:chgData name="Hayworth, Emily" userId="S::ehaywort@ad.unc.edu::c7b10a91-da04-440c-a8ad-0689cf287096" providerId="AD" clId="Web-{3A412D58-632C-435B-B1E9-8CD1E3671F8B}" dt="2022-04-19T20:03:50.102" v="0"/>
          <ac:spMkLst>
            <pc:docMk/>
            <pc:sldMk cId="0" sldId="256"/>
            <ac:spMk id="55" creationId="{C9A788D2-B516-6178-66BB-9C562BAC70CD}"/>
          </ac:spMkLst>
        </pc:spChg>
        <pc:spChg chg="add">
          <ac:chgData name="Hayworth, Emily" userId="S::ehaywort@ad.unc.edu::c7b10a91-da04-440c-a8ad-0689cf287096" providerId="AD" clId="Web-{3A412D58-632C-435B-B1E9-8CD1E3671F8B}" dt="2022-04-19T20:03:50.102" v="0"/>
          <ac:spMkLst>
            <pc:docMk/>
            <pc:sldMk cId="0" sldId="256"/>
            <ac:spMk id="56" creationId="{B82FE768-A95B-ED71-0945-33AD8EC9D1FE}"/>
          </ac:spMkLst>
        </pc:spChg>
        <pc:spChg chg="add">
          <ac:chgData name="Hayworth, Emily" userId="S::ehaywort@ad.unc.edu::c7b10a91-da04-440c-a8ad-0689cf287096" providerId="AD" clId="Web-{3A412D58-632C-435B-B1E9-8CD1E3671F8B}" dt="2022-04-19T20:03:50.102" v="0"/>
          <ac:spMkLst>
            <pc:docMk/>
            <pc:sldMk cId="0" sldId="256"/>
            <ac:spMk id="59" creationId="{1A8474A3-0509-CAD5-08D5-366F85EB500C}"/>
          </ac:spMkLst>
        </pc:spChg>
        <pc:spChg chg="add">
          <ac:chgData name="Hayworth, Emily" userId="S::ehaywort@ad.unc.edu::c7b10a91-da04-440c-a8ad-0689cf287096" providerId="AD" clId="Web-{3A412D58-632C-435B-B1E9-8CD1E3671F8B}" dt="2022-04-19T20:03:50.102" v="0"/>
          <ac:spMkLst>
            <pc:docMk/>
            <pc:sldMk cId="0" sldId="256"/>
            <ac:spMk id="60" creationId="{C36F0F03-A939-3704-5BF5-FE17E0F60A75}"/>
          </ac:spMkLst>
        </pc:spChg>
        <pc:spChg chg="add">
          <ac:chgData name="Hayworth, Emily" userId="S::ehaywort@ad.unc.edu::c7b10a91-da04-440c-a8ad-0689cf287096" providerId="AD" clId="Web-{3A412D58-632C-435B-B1E9-8CD1E3671F8B}" dt="2022-04-19T20:03:50.102" v="0"/>
          <ac:spMkLst>
            <pc:docMk/>
            <pc:sldMk cId="0" sldId="256"/>
            <ac:spMk id="64" creationId="{99097150-68FD-55A3-085D-8789028B20CA}"/>
          </ac:spMkLst>
        </pc:spChg>
        <pc:grpChg chg="add">
          <ac:chgData name="Hayworth, Emily" userId="S::ehaywort@ad.unc.edu::c7b10a91-da04-440c-a8ad-0689cf287096" providerId="AD" clId="Web-{3A412D58-632C-435B-B1E9-8CD1E3671F8B}" dt="2022-04-19T20:03:50.102" v="0"/>
          <ac:grpSpMkLst>
            <pc:docMk/>
            <pc:sldMk cId="0" sldId="256"/>
            <ac:grpSpMk id="47" creationId="{68EDBB82-E4DA-ED94-62A7-C6241C1761C0}"/>
          </ac:grpSpMkLst>
        </pc:grpChg>
        <pc:grpChg chg="add">
          <ac:chgData name="Hayworth, Emily" userId="S::ehaywort@ad.unc.edu::c7b10a91-da04-440c-a8ad-0689cf287096" providerId="AD" clId="Web-{3A412D58-632C-435B-B1E9-8CD1E3671F8B}" dt="2022-04-19T20:03:50.102" v="0"/>
          <ac:grpSpMkLst>
            <pc:docMk/>
            <pc:sldMk cId="0" sldId="256"/>
            <ac:grpSpMk id="50" creationId="{C8F5F961-583A-6FCF-5F10-A9F7BFCFF745}"/>
          </ac:grpSpMkLst>
        </pc:grpChg>
        <pc:picChg chg="add">
          <ac:chgData name="Hayworth, Emily" userId="S::ehaywort@ad.unc.edu::c7b10a91-da04-440c-a8ad-0689cf287096" providerId="AD" clId="Web-{3A412D58-632C-435B-B1E9-8CD1E3671F8B}" dt="2022-04-19T20:03:50.102" v="0"/>
          <ac:picMkLst>
            <pc:docMk/>
            <pc:sldMk cId="0" sldId="256"/>
            <ac:picMk id="58" creationId="{B12AA613-C186-E3FD-FE4D-C50DF2743F5C}"/>
          </ac:picMkLst>
        </pc:pic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51" creationId="{34167D18-D6DB-59DE-9C46-C3DE2BE388C0}"/>
          </ac:cxnSpMkLst>
        </pc:cxn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54" creationId="{A6E0B96E-CBD0-C894-4012-A7045F5E6D19}"/>
          </ac:cxnSpMkLst>
        </pc:cxn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57" creationId="{FF087BB5-448C-551F-F0EE-5705514F7820}"/>
          </ac:cxnSpMkLst>
        </pc:cxn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61" creationId="{17E365A3-F462-2753-381C-AFBB872B0CC0}"/>
          </ac:cxnSpMkLst>
        </pc:cxn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62" creationId="{31E1C554-5D25-BE39-B94D-62F121E439A0}"/>
          </ac:cxnSpMkLst>
        </pc:cxnChg>
        <pc:cxnChg chg="add">
          <ac:chgData name="Hayworth, Emily" userId="S::ehaywort@ad.unc.edu::c7b10a91-da04-440c-a8ad-0689cf287096" providerId="AD" clId="Web-{3A412D58-632C-435B-B1E9-8CD1E3671F8B}" dt="2022-04-19T20:03:50.102" v="0"/>
          <ac:cxnSpMkLst>
            <pc:docMk/>
            <pc:sldMk cId="0" sldId="256"/>
            <ac:cxnSpMk id="63" creationId="{1809A662-D30F-057A-422B-29144D3B1DEE}"/>
          </ac:cxnSpMkLst>
        </pc:cxnChg>
      </pc:sldChg>
    </pc:docChg>
  </pc:docChgLst>
  <pc:docChgLst>
    <pc:chgData name="Hayworth, Emily" userId="S::ehaywort@ad.unc.edu::c7b10a91-da04-440c-a8ad-0689cf287096" providerId="AD" clId="Web-{490BCD4B-D14A-4224-B44D-AF1E1C8E6B29}"/>
    <pc:docChg chg="modSld">
      <pc:chgData name="Hayworth, Emily" userId="S::ehaywort@ad.unc.edu::c7b10a91-da04-440c-a8ad-0689cf287096" providerId="AD" clId="Web-{490BCD4B-D14A-4224-B44D-AF1E1C8E6B29}" dt="2022-04-19T20:02:19.611" v="2" actId="14100"/>
      <pc:docMkLst>
        <pc:docMk/>
      </pc:docMkLst>
      <pc:sldChg chg="addSp modSp">
        <pc:chgData name="Hayworth, Emily" userId="S::ehaywort@ad.unc.edu::c7b10a91-da04-440c-a8ad-0689cf287096" providerId="AD" clId="Web-{490BCD4B-D14A-4224-B44D-AF1E1C8E6B29}" dt="2022-04-19T20:02:19.611" v="2" actId="14100"/>
        <pc:sldMkLst>
          <pc:docMk/>
          <pc:sldMk cId="0" sldId="256"/>
        </pc:sldMkLst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29" creationId="{0D392F43-76F5-06A6-4249-AAF36D8416ED}"/>
          </ac:spMkLst>
        </pc:spChg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34" creationId="{C9A788D2-B516-6178-66BB-9C562BAC70CD}"/>
          </ac:spMkLst>
        </pc:spChg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35" creationId="{B82FE768-A95B-ED71-0945-33AD8EC9D1FE}"/>
          </ac:spMkLst>
        </pc:spChg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38" creationId="{1A8474A3-0509-CAD5-08D5-366F85EB500C}"/>
          </ac:spMkLst>
        </pc:spChg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40" creationId="{C36F0F03-A939-3704-5BF5-FE17E0F60A75}"/>
          </ac:spMkLst>
        </pc:spChg>
        <pc:spChg chg="add">
          <ac:chgData name="Hayworth, Emily" userId="S::ehaywort@ad.unc.edu::c7b10a91-da04-440c-a8ad-0689cf287096" providerId="AD" clId="Web-{490BCD4B-D14A-4224-B44D-AF1E1C8E6B29}" dt="2022-04-19T20:02:09.752" v="0"/>
          <ac:spMkLst>
            <pc:docMk/>
            <pc:sldMk cId="0" sldId="256"/>
            <ac:spMk id="45" creationId="{99097150-68FD-55A3-085D-8789028B20CA}"/>
          </ac:spMkLst>
        </pc:spChg>
        <pc:grpChg chg="add mod">
          <ac:chgData name="Hayworth, Emily" userId="S::ehaywort@ad.unc.edu::c7b10a91-da04-440c-a8ad-0689cf287096" providerId="AD" clId="Web-{490BCD4B-D14A-4224-B44D-AF1E1C8E6B29}" dt="2022-04-19T20:02:19.611" v="2" actId="14100"/>
          <ac:grpSpMkLst>
            <pc:docMk/>
            <pc:sldMk cId="0" sldId="256"/>
            <ac:grpSpMk id="28" creationId="{68EDBB82-E4DA-ED94-62A7-C6241C1761C0}"/>
          </ac:grpSpMkLst>
        </pc:grpChg>
        <pc:grpChg chg="add">
          <ac:chgData name="Hayworth, Emily" userId="S::ehaywort@ad.unc.edu::c7b10a91-da04-440c-a8ad-0689cf287096" providerId="AD" clId="Web-{490BCD4B-D14A-4224-B44D-AF1E1C8E6B29}" dt="2022-04-19T20:02:09.752" v="0"/>
          <ac:grpSpMkLst>
            <pc:docMk/>
            <pc:sldMk cId="0" sldId="256"/>
            <ac:grpSpMk id="31" creationId="{C8F5F961-583A-6FCF-5F10-A9F7BFCFF745}"/>
          </ac:grpSpMkLst>
        </pc:grpChg>
        <pc:picChg chg="add">
          <ac:chgData name="Hayworth, Emily" userId="S::ehaywort@ad.unc.edu::c7b10a91-da04-440c-a8ad-0689cf287096" providerId="AD" clId="Web-{490BCD4B-D14A-4224-B44D-AF1E1C8E6B29}" dt="2022-04-19T20:02:09.752" v="0"/>
          <ac:picMkLst>
            <pc:docMk/>
            <pc:sldMk cId="0" sldId="256"/>
            <ac:picMk id="37" creationId="{B12AA613-C186-E3FD-FE4D-C50DF2743F5C}"/>
          </ac:picMkLst>
        </pc:pic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32" creationId="{34167D18-D6DB-59DE-9C46-C3DE2BE388C0}"/>
          </ac:cxnSpMkLst>
        </pc:cxn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33" creationId="{A6E0B96E-CBD0-C894-4012-A7045F5E6D19}"/>
          </ac:cxnSpMkLst>
        </pc:cxn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36" creationId="{FF087BB5-448C-551F-F0EE-5705514F7820}"/>
          </ac:cxnSpMkLst>
        </pc:cxn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41" creationId="{17E365A3-F462-2753-381C-AFBB872B0CC0}"/>
          </ac:cxnSpMkLst>
        </pc:cxn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42" creationId="{31E1C554-5D25-BE39-B94D-62F121E439A0}"/>
          </ac:cxnSpMkLst>
        </pc:cxnChg>
        <pc:cxnChg chg="add">
          <ac:chgData name="Hayworth, Emily" userId="S::ehaywort@ad.unc.edu::c7b10a91-da04-440c-a8ad-0689cf287096" providerId="AD" clId="Web-{490BCD4B-D14A-4224-B44D-AF1E1C8E6B29}" dt="2022-04-19T20:02:09.752" v="0"/>
          <ac:cxnSpMkLst>
            <pc:docMk/>
            <pc:sldMk cId="0" sldId="256"/>
            <ac:cxnSpMk id="43" creationId="{1809A662-D30F-057A-422B-29144D3B1DEE}"/>
          </ac:cxnSpMkLst>
        </pc:cxnChg>
      </pc:sldChg>
    </pc:docChg>
  </pc:docChgLst>
  <pc:docChgLst>
    <pc:chgData name="Lewek, Michael David" userId="S::mlewek@ad.unc.edu::e6c792a4-4b7e-4b03-86f7-2088259e58d3" providerId="AD" clId="Web-{EF3F0062-F137-4DAA-9DB0-99BB0516713E}"/>
    <pc:docChg chg="modSld">
      <pc:chgData name="Lewek, Michael David" userId="S::mlewek@ad.unc.edu::e6c792a4-4b7e-4b03-86f7-2088259e58d3" providerId="AD" clId="Web-{EF3F0062-F137-4DAA-9DB0-99BB0516713E}" dt="2022-04-25T16:09:39.311" v="6" actId="20577"/>
      <pc:docMkLst>
        <pc:docMk/>
      </pc:docMkLst>
      <pc:sldChg chg="modSp">
        <pc:chgData name="Lewek, Michael David" userId="S::mlewek@ad.unc.edu::e6c792a4-4b7e-4b03-86f7-2088259e58d3" providerId="AD" clId="Web-{EF3F0062-F137-4DAA-9DB0-99BB0516713E}" dt="2022-04-25T16:09:39.311" v="6" actId="20577"/>
        <pc:sldMkLst>
          <pc:docMk/>
          <pc:sldMk cId="0" sldId="256"/>
        </pc:sldMkLst>
        <pc:spChg chg="mod">
          <ac:chgData name="Lewek, Michael David" userId="S::mlewek@ad.unc.edu::e6c792a4-4b7e-4b03-86f7-2088259e58d3" providerId="AD" clId="Web-{EF3F0062-F137-4DAA-9DB0-99BB0516713E}" dt="2022-04-25T16:09:29.482" v="3" actId="20577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Lewek, Michael David" userId="S::mlewek@ad.unc.edu::e6c792a4-4b7e-4b03-86f7-2088259e58d3" providerId="AD" clId="Web-{EF3F0062-F137-4DAA-9DB0-99BB0516713E}" dt="2022-04-25T16:09:39.311" v="6" actId="20577"/>
          <ac:spMkLst>
            <pc:docMk/>
            <pc:sldMk cId="0" sldId="256"/>
            <ac:spMk id="5204" creationId="{00000000-0000-0000-0000-000000000000}"/>
          </ac:spMkLst>
        </pc:spChg>
      </pc:sldChg>
    </pc:docChg>
  </pc:docChgLst>
  <pc:docChgLst>
    <pc:chgData name="Hayworth, Emily" userId="S::ehaywort@ad.unc.edu::c7b10a91-da04-440c-a8ad-0689cf287096" providerId="AD" clId="Web-{2FBF117C-E759-4AFA-B618-B6AA9B846963}"/>
    <pc:docChg chg="modSld">
      <pc:chgData name="Hayworth, Emily" userId="S::ehaywort@ad.unc.edu::c7b10a91-da04-440c-a8ad-0689cf287096" providerId="AD" clId="Web-{2FBF117C-E759-4AFA-B618-B6AA9B846963}" dt="2022-04-19T19:22:58.529" v="144"/>
      <pc:docMkLst>
        <pc:docMk/>
      </pc:docMkLst>
      <pc:sldChg chg="modSp">
        <pc:chgData name="Hayworth, Emily" userId="S::ehaywort@ad.unc.edu::c7b10a91-da04-440c-a8ad-0689cf287096" providerId="AD" clId="Web-{2FBF117C-E759-4AFA-B618-B6AA9B846963}" dt="2022-04-19T19:22:58.529" v="144"/>
        <pc:sldMkLst>
          <pc:docMk/>
          <pc:sldMk cId="0" sldId="256"/>
        </pc:sldMkLst>
        <pc:spChg chg="mod">
          <ac:chgData name="Hayworth, Emily" userId="S::ehaywort@ad.unc.edu::c7b10a91-da04-440c-a8ad-0689cf287096" providerId="AD" clId="Web-{2FBF117C-E759-4AFA-B618-B6AA9B846963}" dt="2022-04-19T19:17:32.989" v="6" actId="20577"/>
          <ac:spMkLst>
            <pc:docMk/>
            <pc:sldMk cId="0" sldId="256"/>
            <ac:spMk id="2068" creationId="{00000000-0000-0000-0000-000000000000}"/>
          </ac:spMkLst>
        </pc:spChg>
        <pc:graphicFrameChg chg="mod modGraphic">
          <ac:chgData name="Hayworth, Emily" userId="S::ehaywort@ad.unc.edu::c7b10a91-da04-440c-a8ad-0689cf287096" providerId="AD" clId="Web-{2FBF117C-E759-4AFA-B618-B6AA9B846963}" dt="2022-04-19T19:17:48.677" v="8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Hayworth, Emily" userId="S::ehaywort@ad.unc.edu::c7b10a91-da04-440c-a8ad-0689cf287096" providerId="AD" clId="Web-{2FBF117C-E759-4AFA-B618-B6AA9B846963}" dt="2022-04-19T19:22:58.529" v="144"/>
          <ac:graphicFrameMkLst>
            <pc:docMk/>
            <pc:sldMk cId="0" sldId="256"/>
            <ac:graphicFrameMk id="5" creationId="{FF6C5B6B-2F01-AD2A-757B-70849D314BA7}"/>
          </ac:graphicFrameMkLst>
        </pc:graphicFrameChg>
      </pc:sldChg>
    </pc:docChg>
  </pc:docChgLst>
  <pc:docChgLst>
    <pc:chgData name="Hayworth, Emily" userId="S::ehaywort@ad.unc.edu::c7b10a91-da04-440c-a8ad-0689cf287096" providerId="AD" clId="Web-{2928696E-97B6-47E7-AF16-E9CFCC95F289}"/>
    <pc:docChg chg="modSld">
      <pc:chgData name="Hayworth, Emily" userId="S::ehaywort@ad.unc.edu::c7b10a91-da04-440c-a8ad-0689cf287096" providerId="AD" clId="Web-{2928696E-97B6-47E7-AF16-E9CFCC95F289}" dt="2022-04-21T20:39:26.310" v="2" actId="14100"/>
      <pc:docMkLst>
        <pc:docMk/>
      </pc:docMkLst>
      <pc:sldChg chg="addSp modSp">
        <pc:chgData name="Hayworth, Emily" userId="S::ehaywort@ad.unc.edu::c7b10a91-da04-440c-a8ad-0689cf287096" providerId="AD" clId="Web-{2928696E-97B6-47E7-AF16-E9CFCC95F289}" dt="2022-04-21T20:39:26.310" v="2" actId="14100"/>
        <pc:sldMkLst>
          <pc:docMk/>
          <pc:sldMk cId="0" sldId="256"/>
        </pc:sldMkLst>
        <pc:spChg chg="add mod">
          <ac:chgData name="Hayworth, Emily" userId="S::ehaywort@ad.unc.edu::c7b10a91-da04-440c-a8ad-0689cf287096" providerId="AD" clId="Web-{2928696E-97B6-47E7-AF16-E9CFCC95F289}" dt="2022-04-21T20:39:26.310" v="2" actId="14100"/>
          <ac:spMkLst>
            <pc:docMk/>
            <pc:sldMk cId="0" sldId="256"/>
            <ac:spMk id="47" creationId="{55F7579D-E075-E9A6-D586-9DA7F18AB253}"/>
          </ac:spMkLst>
        </pc:spChg>
      </pc:sldChg>
    </pc:docChg>
  </pc:docChgLst>
  <pc:docChgLst>
    <pc:chgData name="Hayworth, Emily" userId="c7b10a91-da04-440c-a8ad-0689cf287096" providerId="ADAL" clId="{9F52E28A-4451-394C-BDC4-55E5DD9CD1CB}"/>
    <pc:docChg chg="undo custSel modSld">
      <pc:chgData name="Hayworth, Emily" userId="c7b10a91-da04-440c-a8ad-0689cf287096" providerId="ADAL" clId="{9F52E28A-4451-394C-BDC4-55E5DD9CD1CB}" dt="2022-04-22T12:51:31.461" v="120" actId="207"/>
      <pc:docMkLst>
        <pc:docMk/>
      </pc:docMkLst>
      <pc:sldChg chg="modSp mod">
        <pc:chgData name="Hayworth, Emily" userId="c7b10a91-da04-440c-a8ad-0689cf287096" providerId="ADAL" clId="{9F52E28A-4451-394C-BDC4-55E5DD9CD1CB}" dt="2022-04-22T12:51:31.461" v="120" actId="207"/>
        <pc:sldMkLst>
          <pc:docMk/>
          <pc:sldMk cId="0" sldId="256"/>
        </pc:sldMkLst>
        <pc:spChg chg="mod">
          <ac:chgData name="Hayworth, Emily" userId="c7b10a91-da04-440c-a8ad-0689cf287096" providerId="ADAL" clId="{9F52E28A-4451-394C-BDC4-55E5DD9CD1CB}" dt="2022-04-21T19:54:35.687" v="109" actId="20577"/>
          <ac:spMkLst>
            <pc:docMk/>
            <pc:sldMk cId="0" sldId="256"/>
            <ac:spMk id="49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37:27.671" v="64" actId="12"/>
          <ac:spMkLst>
            <pc:docMk/>
            <pc:sldMk cId="0" sldId="256"/>
            <ac:spMk id="53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35:31.480" v="57" actId="12"/>
          <ac:spMkLst>
            <pc:docMk/>
            <pc:sldMk cId="0" sldId="256"/>
            <ac:spMk id="1056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43:20.995" v="72" actId="14100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43:30.828" v="74" actId="14100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44:08.590" v="81" actId="14100"/>
          <ac:spMkLst>
            <pc:docMk/>
            <pc:sldMk cId="0" sldId="256"/>
            <ac:spMk id="2066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43:54.598" v="78" actId="14100"/>
          <ac:spMkLst>
            <pc:docMk/>
            <pc:sldMk cId="0" sldId="256"/>
            <ac:spMk id="2067" creationId="{00000000-0000-0000-0000-000000000000}"/>
          </ac:spMkLst>
        </pc:spChg>
        <pc:spChg chg="mod">
          <ac:chgData name="Hayworth, Emily" userId="c7b10a91-da04-440c-a8ad-0689cf287096" providerId="ADAL" clId="{9F52E28A-4451-394C-BDC4-55E5DD9CD1CB}" dt="2022-04-21T19:44:03.299" v="80" actId="14100"/>
          <ac:spMkLst>
            <pc:docMk/>
            <pc:sldMk cId="0" sldId="256"/>
            <ac:spMk id="2080" creationId="{00000000-0000-0000-0000-000000000000}"/>
          </ac:spMkLst>
        </pc:spChg>
        <pc:graphicFrameChg chg="modGraphic">
          <ac:chgData name="Hayworth, Emily" userId="c7b10a91-da04-440c-a8ad-0689cf287096" providerId="ADAL" clId="{9F52E28A-4451-394C-BDC4-55E5DD9CD1CB}" dt="2022-04-21T20:02:06.866" v="112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Graphic">
          <ac:chgData name="Hayworth, Emily" userId="c7b10a91-da04-440c-a8ad-0689cf287096" providerId="ADAL" clId="{9F52E28A-4451-394C-BDC4-55E5DD9CD1CB}" dt="2022-04-22T12:51:31.461" v="120" actId="207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Graphic">
          <ac:chgData name="Hayworth, Emily" userId="c7b10a91-da04-440c-a8ad-0689cf287096" providerId="ADAL" clId="{9F52E28A-4451-394C-BDC4-55E5DD9CD1CB}" dt="2022-04-22T12:50:57.139" v="116" actId="207"/>
          <ac:graphicFrameMkLst>
            <pc:docMk/>
            <pc:sldMk cId="0" sldId="256"/>
            <ac:graphicFrameMk id="8" creationId="{D2F84CE1-8417-CC11-5EA2-7CDC6D501C62}"/>
          </ac:graphicFrameMkLst>
        </pc:graphicFrameChg>
        <pc:graphicFrameChg chg="mod modGraphic">
          <ac:chgData name="Hayworth, Emily" userId="c7b10a91-da04-440c-a8ad-0689cf287096" providerId="ADAL" clId="{9F52E28A-4451-394C-BDC4-55E5DD9CD1CB}" dt="2022-04-21T19:54:11.740" v="108" actId="20577"/>
          <ac:graphicFrameMkLst>
            <pc:docMk/>
            <pc:sldMk cId="0" sldId="256"/>
            <ac:graphicFrameMk id="12" creationId="{787B222C-3BC7-8FA9-65CF-3BAE91398D95}"/>
          </ac:graphicFrameMkLst>
        </pc:graphicFrameChg>
      </pc:sldChg>
    </pc:docChg>
  </pc:docChgLst>
  <pc:docChgLst>
    <pc:chgData name="Hayworth, Emily" userId="S::ehaywort@ad.unc.edu::c7b10a91-da04-440c-a8ad-0689cf287096" providerId="AD" clId="Web-{D2E03646-B45C-4DBE-A048-228C99505472}"/>
    <pc:docChg chg="modSld">
      <pc:chgData name="Hayworth, Emily" userId="S::ehaywort@ad.unc.edu::c7b10a91-da04-440c-a8ad-0689cf287096" providerId="AD" clId="Web-{D2E03646-B45C-4DBE-A048-228C99505472}" dt="2022-04-19T19:14:09.652" v="328" actId="1076"/>
      <pc:docMkLst>
        <pc:docMk/>
      </pc:docMkLst>
      <pc:sldChg chg="delSp modSp">
        <pc:chgData name="Hayworth, Emily" userId="S::ehaywort@ad.unc.edu::c7b10a91-da04-440c-a8ad-0689cf287096" providerId="AD" clId="Web-{D2E03646-B45C-4DBE-A048-228C99505472}" dt="2022-04-19T19:14:09.652" v="328" actId="1076"/>
        <pc:sldMkLst>
          <pc:docMk/>
          <pc:sldMk cId="0" sldId="256"/>
        </pc:sldMkLst>
        <pc:spChg chg="del mod">
          <ac:chgData name="Hayworth, Emily" userId="S::ehaywort@ad.unc.edu::c7b10a91-da04-440c-a8ad-0689cf287096" providerId="AD" clId="Web-{D2E03646-B45C-4DBE-A048-228C99505472}" dt="2022-04-19T19:13:20.134" v="323"/>
          <ac:spMkLst>
            <pc:docMk/>
            <pc:sldMk cId="0" sldId="256"/>
            <ac:spMk id="12" creationId="{00000000-0000-0000-0000-000000000000}"/>
          </ac:spMkLst>
        </pc:spChg>
        <pc:spChg chg="del">
          <ac:chgData name="Hayworth, Emily" userId="S::ehaywort@ad.unc.edu::c7b10a91-da04-440c-a8ad-0689cf287096" providerId="AD" clId="Web-{D2E03646-B45C-4DBE-A048-228C99505472}" dt="2022-04-19T19:13:26.181" v="324"/>
          <ac:spMkLst>
            <pc:docMk/>
            <pc:sldMk cId="0" sldId="256"/>
            <ac:spMk id="15" creationId="{00000000-0000-0000-0000-000000000000}"/>
          </ac:spMkLst>
        </pc:spChg>
        <pc:spChg chg="del">
          <ac:chgData name="Hayworth, Emily" userId="S::ehaywort@ad.unc.edu::c7b10a91-da04-440c-a8ad-0689cf287096" providerId="AD" clId="Web-{D2E03646-B45C-4DBE-A048-228C99505472}" dt="2022-04-19T19:13:11.087" v="319"/>
          <ac:spMkLst>
            <pc:docMk/>
            <pc:sldMk cId="0" sldId="256"/>
            <ac:spMk id="18" creationId="{00000000-0000-0000-0000-000000000000}"/>
          </ac:spMkLst>
        </pc:spChg>
        <pc:spChg chg="mod">
          <ac:chgData name="Hayworth, Emily" userId="S::ehaywort@ad.unc.edu::c7b10a91-da04-440c-a8ad-0689cf287096" providerId="AD" clId="Web-{D2E03646-B45C-4DBE-A048-228C99505472}" dt="2022-04-19T18:49:30.960" v="2" actId="14100"/>
          <ac:spMkLst>
            <pc:docMk/>
            <pc:sldMk cId="0" sldId="256"/>
            <ac:spMk id="48" creationId="{4A099AB6-0F54-E427-5E03-F246984894F2}"/>
          </ac:spMkLst>
        </pc:spChg>
        <pc:spChg chg="del">
          <ac:chgData name="Hayworth, Emily" userId="S::ehaywort@ad.unc.edu::c7b10a91-da04-440c-a8ad-0689cf287096" providerId="AD" clId="Web-{D2E03646-B45C-4DBE-A048-228C99505472}" dt="2022-04-19T19:13:15.837" v="321"/>
          <ac:spMkLst>
            <pc:docMk/>
            <pc:sldMk cId="0" sldId="256"/>
            <ac:spMk id="152" creationId="{00000000-0000-0000-0000-000000000000}"/>
          </ac:spMkLst>
        </pc:spChg>
        <pc:grpChg chg="mod">
          <ac:chgData name="Hayworth, Emily" userId="S::ehaywort@ad.unc.edu::c7b10a91-da04-440c-a8ad-0689cf287096" providerId="AD" clId="Web-{D2E03646-B45C-4DBE-A048-228C99505472}" dt="2022-04-19T19:14:03.871" v="327" actId="1076"/>
          <ac:grpSpMkLst>
            <pc:docMk/>
            <pc:sldMk cId="0" sldId="256"/>
            <ac:grpSpMk id="47" creationId="{CAD833F8-3E53-3BAC-48F6-9803A9BBF5FD}"/>
          </ac:grpSpMkLst>
        </pc:grpChg>
        <pc:grpChg chg="mod">
          <ac:chgData name="Hayworth, Emily" userId="S::ehaywort@ad.unc.edu::c7b10a91-da04-440c-a8ad-0689cf287096" providerId="AD" clId="Web-{D2E03646-B45C-4DBE-A048-228C99505472}" dt="2022-04-19T19:14:09.652" v="328" actId="1076"/>
          <ac:grpSpMkLst>
            <pc:docMk/>
            <pc:sldMk cId="0" sldId="256"/>
            <ac:grpSpMk id="63" creationId="{7165EDAB-5EDF-5849-60F4-7F7B42C49D23}"/>
          </ac:grpSpMkLst>
        </pc:grpChg>
        <pc:graphicFrameChg chg="mod modGraphic">
          <ac:chgData name="Hayworth, Emily" userId="S::ehaywort@ad.unc.edu::c7b10a91-da04-440c-a8ad-0689cf287096" providerId="AD" clId="Web-{D2E03646-B45C-4DBE-A048-228C99505472}" dt="2022-04-19T19:11:23.973" v="316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del">
          <ac:chgData name="Hayworth, Emily" userId="S::ehaywort@ad.unc.edu::c7b10a91-da04-440c-a8ad-0689cf287096" providerId="AD" clId="Web-{D2E03646-B45C-4DBE-A048-228C99505472}" dt="2022-04-19T19:13:07.227" v="317"/>
          <ac:picMkLst>
            <pc:docMk/>
            <pc:sldMk cId="0" sldId="256"/>
            <ac:picMk id="13" creationId="{00000000-0000-0000-0000-000000000000}"/>
          </ac:picMkLst>
        </pc:picChg>
        <pc:picChg chg="del">
          <ac:chgData name="Hayworth, Emily" userId="S::ehaywort@ad.unc.edu::c7b10a91-da04-440c-a8ad-0689cf287096" providerId="AD" clId="Web-{D2E03646-B45C-4DBE-A048-228C99505472}" dt="2022-04-19T19:13:08.931" v="318"/>
          <ac:picMkLst>
            <pc:docMk/>
            <pc:sldMk cId="0" sldId="256"/>
            <ac:picMk id="14" creationId="{00000000-0000-0000-0000-000000000000}"/>
          </ac:picMkLst>
        </pc:picChg>
        <pc:cxnChg chg="del">
          <ac:chgData name="Hayworth, Emily" userId="S::ehaywort@ad.unc.edu::c7b10a91-da04-440c-a8ad-0689cf287096" providerId="AD" clId="Web-{D2E03646-B45C-4DBE-A048-228C99505472}" dt="2022-04-19T19:13:28.025" v="325"/>
          <ac:cxnSpMkLst>
            <pc:docMk/>
            <pc:sldMk cId="0" sldId="256"/>
            <ac:cxnSpMk id="7" creationId="{00000000-0000-0000-0000-000000000000}"/>
          </ac:cxnSpMkLst>
        </pc:cxnChg>
        <pc:cxnChg chg="del">
          <ac:chgData name="Hayworth, Emily" userId="S::ehaywort@ad.unc.edu::c7b10a91-da04-440c-a8ad-0689cf287096" providerId="AD" clId="Web-{D2E03646-B45C-4DBE-A048-228C99505472}" dt="2022-04-19T19:13:33.057" v="326"/>
          <ac:cxnSpMkLst>
            <pc:docMk/>
            <pc:sldMk cId="0" sldId="256"/>
            <ac:cxnSpMk id="43" creationId="{00000000-0000-0000-0000-000000000000}"/>
          </ac:cxnSpMkLst>
        </pc:cxnChg>
        <pc:cxnChg chg="del">
          <ac:chgData name="Hayworth, Emily" userId="S::ehaywort@ad.unc.edu::c7b10a91-da04-440c-a8ad-0689cf287096" providerId="AD" clId="Web-{D2E03646-B45C-4DBE-A048-228C99505472}" dt="2022-04-19T19:13:13.853" v="320"/>
          <ac:cxnSpMkLst>
            <pc:docMk/>
            <pc:sldMk cId="0" sldId="256"/>
            <ac:cxnSpMk id="54" creationId="{00000000-0000-0000-0000-000000000000}"/>
          </ac:cxnSpMkLst>
        </pc:cxnChg>
      </pc:sldChg>
    </pc:docChg>
  </pc:docChgLst>
  <pc:docChgLst>
    <pc:chgData name="Lewek, Michael David" userId="S::mlewek@ad.unc.edu::e6c792a4-4b7e-4b03-86f7-2088259e58d3" providerId="AD" clId="Web-{0EA405E1-6525-4ECD-8519-65D563250DAC}"/>
    <pc:docChg chg="modSld">
      <pc:chgData name="Lewek, Michael David" userId="S::mlewek@ad.unc.edu::e6c792a4-4b7e-4b03-86f7-2088259e58d3" providerId="AD" clId="Web-{0EA405E1-6525-4ECD-8519-65D563250DAC}" dt="2022-04-25T16:43:07.280" v="10"/>
      <pc:docMkLst>
        <pc:docMk/>
      </pc:docMkLst>
      <pc:sldChg chg="modSp">
        <pc:chgData name="Lewek, Michael David" userId="S::mlewek@ad.unc.edu::e6c792a4-4b7e-4b03-86f7-2088259e58d3" providerId="AD" clId="Web-{0EA405E1-6525-4ECD-8519-65D563250DAC}" dt="2022-04-25T16:43:07.280" v="10"/>
        <pc:sldMkLst>
          <pc:docMk/>
          <pc:sldMk cId="0" sldId="256"/>
        </pc:sldMkLst>
        <pc:graphicFrameChg chg="mod modGraphic">
          <ac:chgData name="Lewek, Michael David" userId="S::mlewek@ad.unc.edu::e6c792a4-4b7e-4b03-86f7-2088259e58d3" providerId="AD" clId="Web-{0EA405E1-6525-4ECD-8519-65D563250DAC}" dt="2022-04-25T16:43:07.280" v="10"/>
          <ac:graphicFrameMkLst>
            <pc:docMk/>
            <pc:sldMk cId="0" sldId="256"/>
            <ac:graphicFrameMk id="2" creationId="{00000000-0000-0000-0000-000000000000}"/>
          </ac:graphicFrameMkLst>
        </pc:graphicFrameChg>
      </pc:sldChg>
    </pc:docChg>
  </pc:docChgLst>
  <pc:docChgLst>
    <pc:chgData name="Hayworth, Emily" userId="S::ehaywort@ad.unc.edu::c7b10a91-da04-440c-a8ad-0689cf287096" providerId="AD" clId="Web-{7FC0C9E0-AE4E-4767-A0FF-092AC297EA3D}"/>
    <pc:docChg chg="modSld">
      <pc:chgData name="Hayworth, Emily" userId="S::ehaywort@ad.unc.edu::c7b10a91-da04-440c-a8ad-0689cf287096" providerId="AD" clId="Web-{7FC0C9E0-AE4E-4767-A0FF-092AC297EA3D}" dt="2022-04-19T19:42:30.824" v="4"/>
      <pc:docMkLst>
        <pc:docMk/>
      </pc:docMkLst>
      <pc:sldChg chg="delSp modSp">
        <pc:chgData name="Hayworth, Emily" userId="S::ehaywort@ad.unc.edu::c7b10a91-da04-440c-a8ad-0689cf287096" providerId="AD" clId="Web-{7FC0C9E0-AE4E-4767-A0FF-092AC297EA3D}" dt="2022-04-19T19:42:30.824" v="4"/>
        <pc:sldMkLst>
          <pc:docMk/>
          <pc:sldMk cId="0" sldId="256"/>
        </pc:sldMkLst>
        <pc:spChg chg="del">
          <ac:chgData name="Hayworth, Emily" userId="S::ehaywort@ad.unc.edu::c7b10a91-da04-440c-a8ad-0689cf287096" providerId="AD" clId="Web-{7FC0C9E0-AE4E-4767-A0FF-092AC297EA3D}" dt="2022-04-19T19:42:29.495" v="3"/>
          <ac:spMkLst>
            <pc:docMk/>
            <pc:sldMk cId="0" sldId="256"/>
            <ac:spMk id="68" creationId="{F311AA3B-E2F2-5546-778D-D68D488530EA}"/>
          </ac:spMkLst>
        </pc:spChg>
        <pc:spChg chg="del">
          <ac:chgData name="Hayworth, Emily" userId="S::ehaywort@ad.unc.edu::c7b10a91-da04-440c-a8ad-0689cf287096" providerId="AD" clId="Web-{7FC0C9E0-AE4E-4767-A0FF-092AC297EA3D}" dt="2022-04-19T19:42:25.308" v="1"/>
          <ac:spMkLst>
            <pc:docMk/>
            <pc:sldMk cId="0" sldId="256"/>
            <ac:spMk id="75" creationId="{EEAA71C0-4720-451C-7DF0-B2AFD8AF521A}"/>
          </ac:spMkLst>
        </pc:spChg>
        <pc:grpChg chg="del">
          <ac:chgData name="Hayworth, Emily" userId="S::ehaywort@ad.unc.edu::c7b10a91-da04-440c-a8ad-0689cf287096" providerId="AD" clId="Web-{7FC0C9E0-AE4E-4767-A0FF-092AC297EA3D}" dt="2022-04-19T19:42:14.948" v="0"/>
          <ac:grpSpMkLst>
            <pc:docMk/>
            <pc:sldMk cId="0" sldId="256"/>
            <ac:grpSpMk id="47" creationId="{CAD833F8-3E53-3BAC-48F6-9803A9BBF5FD}"/>
          </ac:grpSpMkLst>
        </pc:grpChg>
        <pc:grpChg chg="del">
          <ac:chgData name="Hayworth, Emily" userId="S::ehaywort@ad.unc.edu::c7b10a91-da04-440c-a8ad-0689cf287096" providerId="AD" clId="Web-{7FC0C9E0-AE4E-4767-A0FF-092AC297EA3D}" dt="2022-04-19T19:42:30.824" v="4"/>
          <ac:grpSpMkLst>
            <pc:docMk/>
            <pc:sldMk cId="0" sldId="256"/>
            <ac:grpSpMk id="63" creationId="{7165EDAB-5EDF-5849-60F4-7F7B42C49D23}"/>
          </ac:grpSpMkLst>
        </pc:grpChg>
        <pc:cxnChg chg="mod">
          <ac:chgData name="Hayworth, Emily" userId="S::ehaywort@ad.unc.edu::c7b10a91-da04-440c-a8ad-0689cf287096" providerId="AD" clId="Web-{7FC0C9E0-AE4E-4767-A0FF-092AC297EA3D}" dt="2022-04-19T19:42:14.948" v="0"/>
          <ac:cxnSpMkLst>
            <pc:docMk/>
            <pc:sldMk cId="0" sldId="256"/>
            <ac:cxnSpMk id="64" creationId="{77E42EF1-12F2-519F-D889-4B59B2FD8C21}"/>
          </ac:cxnSpMkLst>
        </pc:cxnChg>
        <pc:cxnChg chg="del">
          <ac:chgData name="Hayworth, Emily" userId="S::ehaywort@ad.unc.edu::c7b10a91-da04-440c-a8ad-0689cf287096" providerId="AD" clId="Web-{7FC0C9E0-AE4E-4767-A0FF-092AC297EA3D}" dt="2022-04-19T19:42:28.433" v="2"/>
          <ac:cxnSpMkLst>
            <pc:docMk/>
            <pc:sldMk cId="0" sldId="256"/>
            <ac:cxnSpMk id="66" creationId="{C0AABB84-A0D4-6AED-88D7-81C68DB2D82E}"/>
          </ac:cxnSpMkLst>
        </pc:cxnChg>
        <pc:cxnChg chg="mod">
          <ac:chgData name="Hayworth, Emily" userId="S::ehaywort@ad.unc.edu::c7b10a91-da04-440c-a8ad-0689cf287096" providerId="AD" clId="Web-{7FC0C9E0-AE4E-4767-A0FF-092AC297EA3D}" dt="2022-04-19T19:42:30.824" v="4"/>
          <ac:cxnSpMkLst>
            <pc:docMk/>
            <pc:sldMk cId="0" sldId="256"/>
            <ac:cxnSpMk id="72" creationId="{C3CF0508-8730-E4F0-EE33-66D643D1F9D5}"/>
          </ac:cxnSpMkLst>
        </pc:cxnChg>
        <pc:cxnChg chg="mod">
          <ac:chgData name="Hayworth, Emily" userId="S::ehaywort@ad.unc.edu::c7b10a91-da04-440c-a8ad-0689cf287096" providerId="AD" clId="Web-{7FC0C9E0-AE4E-4767-A0FF-092AC297EA3D}" dt="2022-04-19T19:42:30.824" v="4"/>
          <ac:cxnSpMkLst>
            <pc:docMk/>
            <pc:sldMk cId="0" sldId="256"/>
            <ac:cxnSpMk id="73" creationId="{626B40BD-DFF8-7686-BEE3-12DDFCA61254}"/>
          </ac:cxnSpMkLst>
        </pc:cxnChg>
      </pc:sldChg>
    </pc:docChg>
  </pc:docChgLst>
  <pc:docChgLst>
    <pc:chgData name="Casnave, Stephanie" userId="S::scasna1@ad.unc.edu::0c914098-0322-442e-86f1-93cb4c494b79" providerId="AD" clId="Web-{155F0CD4-C847-4D1E-BD38-540DD69822E2}"/>
    <pc:docChg chg="modSld">
      <pc:chgData name="Casnave, Stephanie" userId="S::scasna1@ad.unc.edu::0c914098-0322-442e-86f1-93cb4c494b79" providerId="AD" clId="Web-{155F0CD4-C847-4D1E-BD38-540DD69822E2}" dt="2022-04-21T19:48:42.512" v="82" actId="1076"/>
      <pc:docMkLst>
        <pc:docMk/>
      </pc:docMkLst>
      <pc:sldChg chg="addSp delSp modSp">
        <pc:chgData name="Casnave, Stephanie" userId="S::scasna1@ad.unc.edu::0c914098-0322-442e-86f1-93cb4c494b79" providerId="AD" clId="Web-{155F0CD4-C847-4D1E-BD38-540DD69822E2}" dt="2022-04-21T19:48:42.512" v="82" actId="1076"/>
        <pc:sldMkLst>
          <pc:docMk/>
          <pc:sldMk cId="0" sldId="256"/>
        </pc:sldMkLst>
        <pc:spChg chg="del">
          <ac:chgData name="Casnave, Stephanie" userId="S::scasna1@ad.unc.edu::0c914098-0322-442e-86f1-93cb4c494b79" providerId="AD" clId="Web-{155F0CD4-C847-4D1E-BD38-540DD69822E2}" dt="2022-04-21T19:47:49.698" v="74"/>
          <ac:spMkLst>
            <pc:docMk/>
            <pc:sldMk cId="0" sldId="256"/>
            <ac:spMk id="9" creationId="{4A0CDCC8-5224-B3DA-2C4B-9C1C84752651}"/>
          </ac:spMkLst>
        </pc:spChg>
        <pc:graphicFrameChg chg="mod">
          <ac:chgData name="Casnave, Stephanie" userId="S::scasna1@ad.unc.edu::0c914098-0322-442e-86f1-93cb4c494b79" providerId="AD" clId="Web-{155F0CD4-C847-4D1E-BD38-540DD69822E2}" dt="2022-04-21T19:48:18.996" v="78" actId="1076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">
          <ac:chgData name="Casnave, Stephanie" userId="S::scasna1@ad.unc.edu::0c914098-0322-442e-86f1-93cb4c494b79" providerId="AD" clId="Web-{155F0CD4-C847-4D1E-BD38-540DD69822E2}" dt="2022-04-21T19:48:34.356" v="80" actId="1076"/>
          <ac:graphicFrameMkLst>
            <pc:docMk/>
            <pc:sldMk cId="0" sldId="256"/>
            <ac:graphicFrameMk id="8" creationId="{D2F84CE1-8417-CC11-5EA2-7CDC6D501C62}"/>
          </ac:graphicFrameMkLst>
        </pc:graphicFrameChg>
        <pc:graphicFrameChg chg="add del mod modGraphic">
          <ac:chgData name="Casnave, Stephanie" userId="S::scasna1@ad.unc.edu::0c914098-0322-442e-86f1-93cb4c494b79" providerId="AD" clId="Web-{155F0CD4-C847-4D1E-BD38-540DD69822E2}" dt="2022-04-21T19:45:55.225" v="34"/>
          <ac:graphicFrameMkLst>
            <pc:docMk/>
            <pc:sldMk cId="0" sldId="256"/>
            <ac:graphicFrameMk id="10" creationId="{276A88AA-C2E8-0CE7-3B27-19DD8D3F8D42}"/>
          </ac:graphicFrameMkLst>
        </pc:graphicFrameChg>
        <pc:graphicFrameChg chg="add del">
          <ac:chgData name="Casnave, Stephanie" userId="S::scasna1@ad.unc.edu::0c914098-0322-442e-86f1-93cb4c494b79" providerId="AD" clId="Web-{155F0CD4-C847-4D1E-BD38-540DD69822E2}" dt="2022-04-21T19:46:25.383" v="36"/>
          <ac:graphicFrameMkLst>
            <pc:docMk/>
            <pc:sldMk cId="0" sldId="256"/>
            <ac:graphicFrameMk id="11" creationId="{7B54B707-0835-FD9B-765A-D9E3A1A74621}"/>
          </ac:graphicFrameMkLst>
        </pc:graphicFrameChg>
        <pc:graphicFrameChg chg="add mod modGraphic">
          <ac:chgData name="Casnave, Stephanie" userId="S::scasna1@ad.unc.edu::0c914098-0322-442e-86f1-93cb4c494b79" providerId="AD" clId="Web-{155F0CD4-C847-4D1E-BD38-540DD69822E2}" dt="2022-04-21T19:48:42.512" v="82" actId="1076"/>
          <ac:graphicFrameMkLst>
            <pc:docMk/>
            <pc:sldMk cId="0" sldId="256"/>
            <ac:graphicFrameMk id="12" creationId="{787B222C-3BC7-8FA9-65CF-3BAE91398D95}"/>
          </ac:graphicFrameMkLst>
        </pc:graphicFrameChg>
        <pc:picChg chg="mod">
          <ac:chgData name="Casnave, Stephanie" userId="S::scasna1@ad.unc.edu::0c914098-0322-442e-86f1-93cb4c494b79" providerId="AD" clId="Web-{155F0CD4-C847-4D1E-BD38-540DD69822E2}" dt="2022-04-21T19:48:27.449" v="79" actId="1076"/>
          <ac:picMkLst>
            <pc:docMk/>
            <pc:sldMk cId="0" sldId="256"/>
            <ac:picMk id="5" creationId="{6D5D32E5-6B4E-FE55-3045-56DE25507E98}"/>
          </ac:picMkLst>
        </pc:picChg>
        <pc:picChg chg="mod">
          <ac:chgData name="Casnave, Stephanie" userId="S::scasna1@ad.unc.edu::0c914098-0322-442e-86f1-93cb4c494b79" providerId="AD" clId="Web-{155F0CD4-C847-4D1E-BD38-540DD69822E2}" dt="2022-04-21T19:48:14.074" v="77" actId="1076"/>
          <ac:picMkLst>
            <pc:docMk/>
            <pc:sldMk cId="0" sldId="256"/>
            <ac:picMk id="6" creationId="{FF5FA08A-24AE-6129-F1B6-4A45A230E57A}"/>
          </ac:picMkLst>
        </pc:picChg>
      </pc:sldChg>
    </pc:docChg>
  </pc:docChgLst>
  <pc:docChgLst>
    <pc:chgData name="Casnave, Stephanie" userId="S::scasna1@ad.unc.edu::0c914098-0322-442e-86f1-93cb4c494b79" providerId="AD" clId="Web-{F7F69B96-5EE0-4D0C-A4E1-D28E43982F0F}"/>
    <pc:docChg chg="modSld">
      <pc:chgData name="Casnave, Stephanie" userId="S::scasna1@ad.unc.edu::0c914098-0322-442e-86f1-93cb4c494b79" providerId="AD" clId="Web-{F7F69B96-5EE0-4D0C-A4E1-D28E43982F0F}" dt="2022-04-20T00:06:24.828" v="12" actId="20577"/>
      <pc:docMkLst>
        <pc:docMk/>
      </pc:docMkLst>
      <pc:sldChg chg="modSp">
        <pc:chgData name="Casnave, Stephanie" userId="S::scasna1@ad.unc.edu::0c914098-0322-442e-86f1-93cb4c494b79" providerId="AD" clId="Web-{F7F69B96-5EE0-4D0C-A4E1-D28E43982F0F}" dt="2022-04-20T00:06:24.828" v="12" actId="20577"/>
        <pc:sldMkLst>
          <pc:docMk/>
          <pc:sldMk cId="0" sldId="256"/>
        </pc:sldMkLst>
        <pc:spChg chg="mod">
          <ac:chgData name="Casnave, Stephanie" userId="S::scasna1@ad.unc.edu::0c914098-0322-442e-86f1-93cb4c494b79" providerId="AD" clId="Web-{F7F69B96-5EE0-4D0C-A4E1-D28E43982F0F}" dt="2022-04-20T00:05:31.420" v="1" actId="20577"/>
          <ac:spMkLst>
            <pc:docMk/>
            <pc:sldMk cId="0" sldId="256"/>
            <ac:spMk id="49" creationId="{00000000-0000-0000-0000-000000000000}"/>
          </ac:spMkLst>
        </pc:spChg>
        <pc:spChg chg="mod">
          <ac:chgData name="Casnave, Stephanie" userId="S::scasna1@ad.unc.edu::0c914098-0322-442e-86f1-93cb4c494b79" providerId="AD" clId="Web-{F7F69B96-5EE0-4D0C-A4E1-D28E43982F0F}" dt="2022-04-20T00:06:24.828" v="12" actId="20577"/>
          <ac:spMkLst>
            <pc:docMk/>
            <pc:sldMk cId="0" sldId="256"/>
            <ac:spMk id="53" creationId="{00000000-0000-0000-0000-000000000000}"/>
          </ac:spMkLst>
        </pc:spChg>
      </pc:sldChg>
    </pc:docChg>
  </pc:docChgLst>
  <pc:docChgLst>
    <pc:chgData name="Casnave, Stephanie" userId="S::scasna1@ad.unc.edu::0c914098-0322-442e-86f1-93cb4c494b79" providerId="AD" clId="Web-{4E161CAA-D66F-4A73-B2C6-30087607F4EC}"/>
    <pc:docChg chg="modSld">
      <pc:chgData name="Casnave, Stephanie" userId="S::scasna1@ad.unc.edu::0c914098-0322-442e-86f1-93cb4c494b79" providerId="AD" clId="Web-{4E161CAA-D66F-4A73-B2C6-30087607F4EC}" dt="2022-04-19T20:05:06.893" v="1916" actId="1076"/>
      <pc:docMkLst>
        <pc:docMk/>
      </pc:docMkLst>
      <pc:sldChg chg="addSp delSp modSp">
        <pc:chgData name="Casnave, Stephanie" userId="S::scasna1@ad.unc.edu::0c914098-0322-442e-86f1-93cb4c494b79" providerId="AD" clId="Web-{4E161CAA-D66F-4A73-B2C6-30087607F4EC}" dt="2022-04-19T20:05:06.893" v="1916" actId="1076"/>
        <pc:sldMkLst>
          <pc:docMk/>
          <pc:sldMk cId="0" sldId="256"/>
        </pc:sldMkLst>
        <pc:spChg chg="mod">
          <ac:chgData name="Casnave, Stephanie" userId="S::scasna1@ad.unc.edu::0c914098-0322-442e-86f1-93cb4c494b79" providerId="AD" clId="Web-{4E161CAA-D66F-4A73-B2C6-30087607F4EC}" dt="2022-04-19T19:43:59.343" v="1568" actId="1076"/>
          <ac:spMkLst>
            <pc:docMk/>
            <pc:sldMk cId="0" sldId="256"/>
            <ac:spMk id="25" creationId="{F39D67FD-00C1-3448-C832-F3034E51527A}"/>
          </ac:spMkLst>
        </pc:spChg>
        <pc:spChg chg="mod">
          <ac:chgData name="Casnave, Stephanie" userId="S::scasna1@ad.unc.edu::0c914098-0322-442e-86f1-93cb4c494b79" providerId="AD" clId="Web-{4E161CAA-D66F-4A73-B2C6-30087607F4EC}" dt="2022-04-19T19:57:16.427" v="1834" actId="14100"/>
          <ac:spMkLst>
            <pc:docMk/>
            <pc:sldMk cId="0" sldId="256"/>
            <ac:spMk id="39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41:04.213" v="1556" actId="107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10:32.537" v="1478" actId="1076"/>
          <ac:spMkLst>
            <pc:docMk/>
            <pc:sldMk cId="0" sldId="256"/>
            <ac:spMk id="48" creationId="{4A099AB6-0F54-E427-5E03-F246984894F2}"/>
          </ac:spMkLst>
        </pc:spChg>
        <pc:spChg chg="mod">
          <ac:chgData name="Casnave, Stephanie" userId="S::scasna1@ad.unc.edu::0c914098-0322-442e-86f1-93cb4c494b79" providerId="AD" clId="Web-{4E161CAA-D66F-4A73-B2C6-30087607F4EC}" dt="2022-04-19T19:09:21.816" v="1466" actId="1076"/>
          <ac:spMkLst>
            <pc:docMk/>
            <pc:sldMk cId="0" sldId="256"/>
            <ac:spMk id="49" creationId="{00000000-0000-0000-0000-000000000000}"/>
          </ac:spMkLst>
        </pc:spChg>
        <pc:spChg chg="del">
          <ac:chgData name="Casnave, Stephanie" userId="S::scasna1@ad.unc.edu::0c914098-0322-442e-86f1-93cb4c494b79" providerId="AD" clId="Web-{4E161CAA-D66F-4A73-B2C6-30087607F4EC}" dt="2022-04-19T18:46:42.732" v="366"/>
          <ac:spMkLst>
            <pc:docMk/>
            <pc:sldMk cId="0" sldId="256"/>
            <ac:spMk id="64" creationId="{272DD41D-5822-BBCC-8EEA-7FB4B5905EBB}"/>
          </ac:spMkLst>
        </pc:spChg>
        <pc:spChg chg="mod">
          <ac:chgData name="Casnave, Stephanie" userId="S::scasna1@ad.unc.edu::0c914098-0322-442e-86f1-93cb4c494b79" providerId="AD" clId="Web-{4E161CAA-D66F-4A73-B2C6-30087607F4EC}" dt="2022-04-19T19:09:13.457" v="1464" actId="14100"/>
          <ac:spMkLst>
            <pc:docMk/>
            <pc:sldMk cId="0" sldId="256"/>
            <ac:spMk id="1056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30:50.752" v="131" actId="1076"/>
          <ac:spMkLst>
            <pc:docMk/>
            <pc:sldMk cId="0" sldId="256"/>
            <ac:spMk id="2056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54:56.683" v="780" actId="1076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56:57.958" v="1830" actId="14100"/>
          <ac:spMkLst>
            <pc:docMk/>
            <pc:sldMk cId="0" sldId="256"/>
            <ac:spMk id="2062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45:52.496" v="356" actId="20577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54:47.870" v="779" actId="1076"/>
          <ac:spMkLst>
            <pc:docMk/>
            <pc:sldMk cId="0" sldId="256"/>
            <ac:spMk id="2067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38:16.130" v="1547" actId="1076"/>
          <ac:spMkLst>
            <pc:docMk/>
            <pc:sldMk cId="0" sldId="256"/>
            <ac:spMk id="2068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57:01.786" v="1831" actId="1076"/>
          <ac:spMkLst>
            <pc:docMk/>
            <pc:sldMk cId="0" sldId="256"/>
            <ac:spMk id="2077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55:00.183" v="781" actId="1076"/>
          <ac:spMkLst>
            <pc:docMk/>
            <pc:sldMk cId="0" sldId="256"/>
            <ac:spMk id="2080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9:09:23.613" v="1467" actId="1076"/>
          <ac:spMkLst>
            <pc:docMk/>
            <pc:sldMk cId="0" sldId="256"/>
            <ac:spMk id="2094" creationId="{00000000-0000-0000-0000-000000000000}"/>
          </ac:spMkLst>
        </pc:spChg>
        <pc:spChg chg="mod">
          <ac:chgData name="Casnave, Stephanie" userId="S::scasna1@ad.unc.edu::0c914098-0322-442e-86f1-93cb4c494b79" providerId="AD" clId="Web-{4E161CAA-D66F-4A73-B2C6-30087607F4EC}" dt="2022-04-19T18:30:57.690" v="132" actId="1076"/>
          <ac:spMkLst>
            <pc:docMk/>
            <pc:sldMk cId="0" sldId="256"/>
            <ac:spMk id="5204" creationId="{00000000-0000-0000-0000-000000000000}"/>
          </ac:spMkLst>
        </pc:spChg>
        <pc:grpChg chg="mod">
          <ac:chgData name="Casnave, Stephanie" userId="S::scasna1@ad.unc.edu::0c914098-0322-442e-86f1-93cb4c494b79" providerId="AD" clId="Web-{4E161CAA-D66F-4A73-B2C6-30087607F4EC}" dt="2022-04-19T19:44:05.983" v="1569" actId="1076"/>
          <ac:grpSpMkLst>
            <pc:docMk/>
            <pc:sldMk cId="0" sldId="256"/>
            <ac:grpSpMk id="24" creationId="{79EDCB88-94F0-D1BC-F3A0-6F302C617570}"/>
          </ac:grpSpMkLst>
        </pc:grpChg>
        <pc:grpChg chg="mod">
          <ac:chgData name="Casnave, Stephanie" userId="S::scasna1@ad.unc.edu::0c914098-0322-442e-86f1-93cb4c494b79" providerId="AD" clId="Web-{4E161CAA-D66F-4A73-B2C6-30087607F4EC}" dt="2022-04-19T19:45:30.251" v="1570" actId="1076"/>
          <ac:grpSpMkLst>
            <pc:docMk/>
            <pc:sldMk cId="0" sldId="256"/>
            <ac:grpSpMk id="38" creationId="{79EDCB88-94F0-D1BC-F3A0-6F302C617570}"/>
          </ac:grpSpMkLst>
        </pc:grpChg>
        <pc:grpChg chg="mod">
          <ac:chgData name="Casnave, Stephanie" userId="S::scasna1@ad.unc.edu::0c914098-0322-442e-86f1-93cb4c494b79" providerId="AD" clId="Web-{4E161CAA-D66F-4A73-B2C6-30087607F4EC}" dt="2022-04-19T19:11:30.445" v="1483" actId="1076"/>
          <ac:grpSpMkLst>
            <pc:docMk/>
            <pc:sldMk cId="0" sldId="256"/>
            <ac:grpSpMk id="47" creationId="{CAD833F8-3E53-3BAC-48F6-9803A9BBF5FD}"/>
          </ac:grpSpMkLst>
        </pc:grpChg>
        <pc:grpChg chg="mod">
          <ac:chgData name="Casnave, Stephanie" userId="S::scasna1@ad.unc.edu::0c914098-0322-442e-86f1-93cb4c494b79" providerId="AD" clId="Web-{4E161CAA-D66F-4A73-B2C6-30087607F4EC}" dt="2022-04-19T19:11:36.476" v="1485" actId="1076"/>
          <ac:grpSpMkLst>
            <pc:docMk/>
            <pc:sldMk cId="0" sldId="256"/>
            <ac:grpSpMk id="63" creationId="{7165EDAB-5EDF-5849-60F4-7F7B42C49D23}"/>
          </ac:grpSpMkLst>
        </pc:grpChg>
        <pc:graphicFrameChg chg="mod modGraphic">
          <ac:chgData name="Casnave, Stephanie" userId="S::scasna1@ad.unc.edu::0c914098-0322-442e-86f1-93cb4c494b79" providerId="AD" clId="Web-{4E161CAA-D66F-4A73-B2C6-30087607F4EC}" dt="2022-04-19T19:21:24.899" v="1544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add mod modGraphic">
          <ac:chgData name="Casnave, Stephanie" userId="S::scasna1@ad.unc.edu::0c914098-0322-442e-86f1-93cb4c494b79" providerId="AD" clId="Web-{4E161CAA-D66F-4A73-B2C6-30087607F4EC}" dt="2022-04-19T20:03:13.922" v="1913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add mod modGraphic">
          <ac:chgData name="Casnave, Stephanie" userId="S::scasna1@ad.unc.edu::0c914098-0322-442e-86f1-93cb4c494b79" providerId="AD" clId="Web-{4E161CAA-D66F-4A73-B2C6-30087607F4EC}" dt="2022-04-19T19:19:42.396" v="1537"/>
          <ac:graphicFrameMkLst>
            <pc:docMk/>
            <pc:sldMk cId="0" sldId="256"/>
            <ac:graphicFrameMk id="5" creationId="{FF6C5B6B-2F01-AD2A-757B-70849D314BA7}"/>
          </ac:graphicFrameMkLst>
        </pc:graphicFrameChg>
        <pc:graphicFrameChg chg="add mod modGraphic">
          <ac:chgData name="Casnave, Stephanie" userId="S::scasna1@ad.unc.edu::0c914098-0322-442e-86f1-93cb4c494b79" providerId="AD" clId="Web-{4E161CAA-D66F-4A73-B2C6-30087607F4EC}" dt="2022-04-19T20:03:02.124" v="1911"/>
          <ac:graphicFrameMkLst>
            <pc:docMk/>
            <pc:sldMk cId="0" sldId="256"/>
            <ac:graphicFrameMk id="8" creationId="{D2F84CE1-8417-CC11-5EA2-7CDC6D501C62}"/>
          </ac:graphicFrameMkLst>
        </pc:graphicFrameChg>
        <pc:graphicFrameChg chg="del mod">
          <ac:chgData name="Casnave, Stephanie" userId="S::scasna1@ad.unc.edu::0c914098-0322-442e-86f1-93cb4c494b79" providerId="AD" clId="Web-{4E161CAA-D66F-4A73-B2C6-30087607F4EC}" dt="2022-04-19T19:15:30.030" v="1488"/>
          <ac:graphicFrameMkLst>
            <pc:docMk/>
            <pc:sldMk cId="0" sldId="256"/>
            <ac:graphicFrameMk id="37" creationId="{00000000-0000-0000-0000-000000000000}"/>
          </ac:graphicFrameMkLst>
        </pc:graphicFrameChg>
        <pc:graphicFrameChg chg="del mod">
          <ac:chgData name="Casnave, Stephanie" userId="S::scasna1@ad.unc.edu::0c914098-0322-442e-86f1-93cb4c494b79" providerId="AD" clId="Web-{4E161CAA-D66F-4A73-B2C6-30087607F4EC}" dt="2022-04-19T19:15:27.717" v="1487"/>
          <ac:graphicFrameMkLst>
            <pc:docMk/>
            <pc:sldMk cId="0" sldId="256"/>
            <ac:graphicFrameMk id="42" creationId="{00000000-0000-0000-0000-000000000000}"/>
          </ac:graphicFrameMkLst>
        </pc:graphicFrameChg>
        <pc:picChg chg="add mod">
          <ac:chgData name="Casnave, Stephanie" userId="S::scasna1@ad.unc.edu::0c914098-0322-442e-86f1-93cb4c494b79" providerId="AD" clId="Web-{4E161CAA-D66F-4A73-B2C6-30087607F4EC}" dt="2022-04-19T20:03:29.922" v="1914" actId="1076"/>
          <ac:picMkLst>
            <pc:docMk/>
            <pc:sldMk cId="0" sldId="256"/>
            <ac:picMk id="5" creationId="{6D5D32E5-6B4E-FE55-3045-56DE25507E98}"/>
          </ac:picMkLst>
        </pc:picChg>
        <pc:picChg chg="add mod">
          <ac:chgData name="Casnave, Stephanie" userId="S::scasna1@ad.unc.edu::0c914098-0322-442e-86f1-93cb4c494b79" providerId="AD" clId="Web-{4E161CAA-D66F-4A73-B2C6-30087607F4EC}" dt="2022-04-19T19:58:29.695" v="1847" actId="1076"/>
          <ac:picMkLst>
            <pc:docMk/>
            <pc:sldMk cId="0" sldId="256"/>
            <ac:picMk id="6" creationId="{FF5FA08A-24AE-6129-F1B6-4A45A230E57A}"/>
          </ac:picMkLst>
        </pc:picChg>
        <pc:picChg chg="add mod">
          <ac:chgData name="Casnave, Stephanie" userId="S::scasna1@ad.unc.edu::0c914098-0322-442e-86f1-93cb4c494b79" providerId="AD" clId="Web-{4E161CAA-D66F-4A73-B2C6-30087607F4EC}" dt="2022-04-19T20:05:06.893" v="1916" actId="1076"/>
          <ac:picMkLst>
            <pc:docMk/>
            <pc:sldMk cId="0" sldId="256"/>
            <ac:picMk id="7" creationId="{5EF2CECF-EEB4-CA54-8F1A-8D34086E46B5}"/>
          </ac:picMkLst>
        </pc:picChg>
        <pc:cxnChg chg="mod">
          <ac:chgData name="Casnave, Stephanie" userId="S::scasna1@ad.unc.edu::0c914098-0322-442e-86f1-93cb4c494b79" providerId="AD" clId="Web-{4E161CAA-D66F-4A73-B2C6-30087607F4EC}" dt="2022-04-19T19:43:33.701" v="1565" actId="1076"/>
          <ac:cxnSpMkLst>
            <pc:docMk/>
            <pc:sldMk cId="0" sldId="256"/>
            <ac:cxnSpMk id="34" creationId="{EEF993F7-7385-557F-2E60-7CC59ED27863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43:33.701" v="1565" actId="1076"/>
          <ac:cxnSpMkLst>
            <pc:docMk/>
            <pc:sldMk cId="0" sldId="256"/>
            <ac:cxnSpMk id="35" creationId="{1CED19E4-1894-5D12-52A5-4E85B8C72BA4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46:12.128" v="1575" actId="1076"/>
          <ac:cxnSpMkLst>
            <pc:docMk/>
            <pc:sldMk cId="0" sldId="256"/>
            <ac:cxnSpMk id="51" creationId="{EEF993F7-7385-557F-2E60-7CC59ED27863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46:12.128" v="1575" actId="1076"/>
          <ac:cxnSpMkLst>
            <pc:docMk/>
            <pc:sldMk cId="0" sldId="256"/>
            <ac:cxnSpMk id="54" creationId="{1CED19E4-1894-5D12-52A5-4E85B8C72BA4}"/>
          </ac:cxnSpMkLst>
        </pc:cxnChg>
        <pc:cxnChg chg="del mod">
          <ac:chgData name="Casnave, Stephanie" userId="S::scasna1@ad.unc.edu::0c914098-0322-442e-86f1-93cb4c494b79" providerId="AD" clId="Web-{4E161CAA-D66F-4A73-B2C6-30087607F4EC}" dt="2022-04-19T19:10:51.584" v="1482"/>
          <ac:cxnSpMkLst>
            <pc:docMk/>
            <pc:sldMk cId="0" sldId="256"/>
            <ac:cxnSpMk id="62" creationId="{FD19E18D-00E8-0D3B-7E5B-28BDEEBD11D1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38:19.849" v="1548" actId="1076"/>
          <ac:cxnSpMkLst>
            <pc:docMk/>
            <pc:sldMk cId="0" sldId="256"/>
            <ac:cxnSpMk id="64" creationId="{77E42EF1-12F2-519F-D889-4B59B2FD8C21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41:29.010" v="1559"/>
          <ac:cxnSpMkLst>
            <pc:docMk/>
            <pc:sldMk cId="0" sldId="256"/>
            <ac:cxnSpMk id="72" creationId="{C3CF0508-8730-E4F0-EE33-66D643D1F9D5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19:41:29.010" v="1559"/>
          <ac:cxnSpMkLst>
            <pc:docMk/>
            <pc:sldMk cId="0" sldId="256"/>
            <ac:cxnSpMk id="73" creationId="{626B40BD-DFF8-7686-BEE3-12DDFCA61254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20:05:06.893" v="1916" actId="1076"/>
          <ac:cxnSpMkLst>
            <pc:docMk/>
            <pc:sldMk cId="0" sldId="256"/>
            <ac:cxnSpMk id="74" creationId="{87FE5A0D-F141-4066-6542-455444F636AB}"/>
          </ac:cxnSpMkLst>
        </pc:cxnChg>
        <pc:cxnChg chg="mod">
          <ac:chgData name="Casnave, Stephanie" userId="S::scasna1@ad.unc.edu::0c914098-0322-442e-86f1-93cb4c494b79" providerId="AD" clId="Web-{4E161CAA-D66F-4A73-B2C6-30087607F4EC}" dt="2022-04-19T20:05:06.893" v="1916" actId="1076"/>
          <ac:cxnSpMkLst>
            <pc:docMk/>
            <pc:sldMk cId="0" sldId="256"/>
            <ac:cxnSpMk id="75" creationId="{30A506CB-9BA6-6C55-FA59-5682FA7E8910}"/>
          </ac:cxnSpMkLst>
        </pc:cxnChg>
      </pc:sldChg>
    </pc:docChg>
  </pc:docChgLst>
  <pc:docChgLst>
    <pc:chgData name="Lewek, Michael David" userId="S::mlewek@ad.unc.edu::e6c792a4-4b7e-4b03-86f7-2088259e58d3" providerId="AD" clId="Web-{9F9568F1-028D-4BAA-9535-B3C08225D837}"/>
    <pc:docChg chg="modSld">
      <pc:chgData name="Lewek, Michael David" userId="S::mlewek@ad.unc.edu::e6c792a4-4b7e-4b03-86f7-2088259e58d3" providerId="AD" clId="Web-{9F9568F1-028D-4BAA-9535-B3C08225D837}" dt="2022-04-20T12:30:10.555" v="111"/>
      <pc:docMkLst>
        <pc:docMk/>
      </pc:docMkLst>
      <pc:sldChg chg="delSp modSp">
        <pc:chgData name="Lewek, Michael David" userId="S::mlewek@ad.unc.edu::e6c792a4-4b7e-4b03-86f7-2088259e58d3" providerId="AD" clId="Web-{9F9568F1-028D-4BAA-9535-B3C08225D837}" dt="2022-04-20T12:30:10.555" v="111"/>
        <pc:sldMkLst>
          <pc:docMk/>
          <pc:sldMk cId="0" sldId="256"/>
        </pc:sldMkLst>
        <pc:spChg chg="mod">
          <ac:chgData name="Lewek, Michael David" userId="S::mlewek@ad.unc.edu::e6c792a4-4b7e-4b03-86f7-2088259e58d3" providerId="AD" clId="Web-{9F9568F1-028D-4BAA-9535-B3C08225D837}" dt="2022-04-20T12:19:09.354" v="71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Lewek, Michael David" userId="S::mlewek@ad.unc.edu::e6c792a4-4b7e-4b03-86f7-2088259e58d3" providerId="AD" clId="Web-{9F9568F1-028D-4BAA-9535-B3C08225D837}" dt="2022-04-20T12:18:10.603" v="63" actId="20577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Lewek, Michael David" userId="S::mlewek@ad.unc.edu::e6c792a4-4b7e-4b03-86f7-2088259e58d3" providerId="AD" clId="Web-{9F9568F1-028D-4BAA-9535-B3C08225D837}" dt="2022-04-20T12:12:41.644" v="4" actId="20577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Lewek, Michael David" userId="S::mlewek@ad.unc.edu::e6c792a4-4b7e-4b03-86f7-2088259e58d3" providerId="AD" clId="Web-{9F9568F1-028D-4BAA-9535-B3C08225D837}" dt="2022-04-20T12:15:08.350" v="31" actId="1076"/>
          <ac:spMkLst>
            <pc:docMk/>
            <pc:sldMk cId="0" sldId="256"/>
            <ac:spMk id="2067" creationId="{00000000-0000-0000-0000-000000000000}"/>
          </ac:spMkLst>
        </pc:spChg>
        <pc:grpChg chg="del">
          <ac:chgData name="Lewek, Michael David" userId="S::mlewek@ad.unc.edu::e6c792a4-4b7e-4b03-86f7-2088259e58d3" providerId="AD" clId="Web-{9F9568F1-028D-4BAA-9535-B3C08225D837}" dt="2022-04-20T12:29:34.211" v="81"/>
          <ac:grpSpMkLst>
            <pc:docMk/>
            <pc:sldMk cId="0" sldId="256"/>
            <ac:grpSpMk id="47" creationId="{9B3E447F-58F8-F432-B01D-0B919819EDFD}"/>
          </ac:grpSpMkLst>
        </pc:grpChg>
        <pc:graphicFrameChg chg="mod modGraphic">
          <ac:chgData name="Lewek, Michael David" userId="S::mlewek@ad.unc.edu::e6c792a4-4b7e-4b03-86f7-2088259e58d3" providerId="AD" clId="Web-{9F9568F1-028D-4BAA-9535-B3C08225D837}" dt="2022-04-20T12:19:42.886" v="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Lewek, Michael David" userId="S::mlewek@ad.unc.edu::e6c792a4-4b7e-4b03-86f7-2088259e58d3" providerId="AD" clId="Web-{9F9568F1-028D-4BAA-9535-B3C08225D837}" dt="2022-04-20T12:30:10.555" v="111"/>
          <ac:graphicFrameMkLst>
            <pc:docMk/>
            <pc:sldMk cId="0" sldId="256"/>
            <ac:graphicFrameMk id="8" creationId="{D2F84CE1-8417-CC11-5EA2-7CDC6D501C62}"/>
          </ac:graphicFrameMkLst>
        </pc:graphicFrameChg>
        <pc:cxnChg chg="mod">
          <ac:chgData name="Lewek, Michael David" userId="S::mlewek@ad.unc.edu::e6c792a4-4b7e-4b03-86f7-2088259e58d3" providerId="AD" clId="Web-{9F9568F1-028D-4BAA-9535-B3C08225D837}" dt="2022-04-20T12:29:34.211" v="81"/>
          <ac:cxnSpMkLst>
            <pc:docMk/>
            <pc:sldMk cId="0" sldId="256"/>
            <ac:cxnSpMk id="59" creationId="{52603BD9-4B67-30E1-F2F7-245B3F4EB1AE}"/>
          </ac:cxnSpMkLst>
        </pc:cxnChg>
        <pc:cxnChg chg="mod">
          <ac:chgData name="Lewek, Michael David" userId="S::mlewek@ad.unc.edu::e6c792a4-4b7e-4b03-86f7-2088259e58d3" providerId="AD" clId="Web-{9F9568F1-028D-4BAA-9535-B3C08225D837}" dt="2022-04-20T12:29:34.211" v="81"/>
          <ac:cxnSpMkLst>
            <pc:docMk/>
            <pc:sldMk cId="0" sldId="256"/>
            <ac:cxnSpMk id="60" creationId="{BE20B6F1-2E1D-D5F8-BA2B-0FD47B760DAD}"/>
          </ac:cxnSpMkLst>
        </pc:cxnChg>
      </pc:sldChg>
    </pc:docChg>
  </pc:docChgLst>
  <pc:docChgLst>
    <pc:chgData name="Casnave, Stephanie" userId="S::scasna1@ad.unc.edu::0c914098-0322-442e-86f1-93cb4c494b79" providerId="AD" clId="Web-{AA36F194-0015-4857-815D-480783B5DAD6}"/>
    <pc:docChg chg="modSld">
      <pc:chgData name="Casnave, Stephanie" userId="S::scasna1@ad.unc.edu::0c914098-0322-442e-86f1-93cb4c494b79" providerId="AD" clId="Web-{AA36F194-0015-4857-815D-480783B5DAD6}" dt="2022-04-19T20:20:44.194" v="90" actId="20577"/>
      <pc:docMkLst>
        <pc:docMk/>
      </pc:docMkLst>
      <pc:sldChg chg="addSp modSp">
        <pc:chgData name="Casnave, Stephanie" userId="S::scasna1@ad.unc.edu::0c914098-0322-442e-86f1-93cb4c494b79" providerId="AD" clId="Web-{AA36F194-0015-4857-815D-480783B5DAD6}" dt="2022-04-19T20:20:44.194" v="90" actId="20577"/>
        <pc:sldMkLst>
          <pc:docMk/>
          <pc:sldMk cId="0" sldId="256"/>
        </pc:sldMkLst>
        <pc:spChg chg="add mod">
          <ac:chgData name="Casnave, Stephanie" userId="S::scasna1@ad.unc.edu::0c914098-0322-442e-86f1-93cb4c494b79" providerId="AD" clId="Web-{AA36F194-0015-4857-815D-480783B5DAD6}" dt="2022-04-19T20:20:44.194" v="90" actId="20577"/>
          <ac:spMkLst>
            <pc:docMk/>
            <pc:sldMk cId="0" sldId="256"/>
            <ac:spMk id="3" creationId="{1FEE508F-A382-9AD3-38B7-C86DEF983703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9:38.002" v="88" actId="107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9:30.892" v="86" actId="20577"/>
          <ac:spMkLst>
            <pc:docMk/>
            <pc:sldMk cId="0" sldId="256"/>
            <ac:spMk id="1056" creationId="{00000000-0000-0000-0000-000000000000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3:39.853" v="52" actId="20577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0:17.996" v="37" actId="20577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9:44.925" v="89" actId="1076"/>
          <ac:spMkLst>
            <pc:docMk/>
            <pc:sldMk cId="0" sldId="256"/>
            <ac:spMk id="2080" creationId="{00000000-0000-0000-0000-000000000000}"/>
          </ac:spMkLst>
        </pc:spChg>
        <pc:spChg chg="mod">
          <ac:chgData name="Casnave, Stephanie" userId="S::scasna1@ad.unc.edu::0c914098-0322-442e-86f1-93cb4c494b79" providerId="AD" clId="Web-{AA36F194-0015-4857-815D-480783B5DAD6}" dt="2022-04-19T20:19:35.455" v="87" actId="1076"/>
          <ac:spMkLst>
            <pc:docMk/>
            <pc:sldMk cId="0" sldId="256"/>
            <ac:spMk id="2094" creationId="{00000000-0000-0000-0000-000000000000}"/>
          </ac:spMkLst>
        </pc:spChg>
        <pc:picChg chg="mod">
          <ac:chgData name="Casnave, Stephanie" userId="S::scasna1@ad.unc.edu::0c914098-0322-442e-86f1-93cb4c494b79" providerId="AD" clId="Web-{AA36F194-0015-4857-815D-480783B5DAD6}" dt="2022-04-19T20:06:32.731" v="6" actId="1076"/>
          <ac:picMkLst>
            <pc:docMk/>
            <pc:sldMk cId="0" sldId="256"/>
            <ac:picMk id="7" creationId="{5EF2CECF-EEB4-CA54-8F1A-8D34086E46B5}"/>
          </ac:picMkLst>
        </pc:picChg>
        <pc:cxnChg chg="mod">
          <ac:chgData name="Casnave, Stephanie" userId="S::scasna1@ad.unc.edu::0c914098-0322-442e-86f1-93cb4c494b79" providerId="AD" clId="Web-{AA36F194-0015-4857-815D-480783B5DAD6}" dt="2022-04-19T20:06:32.731" v="6" actId="1076"/>
          <ac:cxnSpMkLst>
            <pc:docMk/>
            <pc:sldMk cId="0" sldId="256"/>
            <ac:cxnSpMk id="74" creationId="{87FE5A0D-F141-4066-6542-455444F636AB}"/>
          </ac:cxnSpMkLst>
        </pc:cxnChg>
        <pc:cxnChg chg="mod">
          <ac:chgData name="Casnave, Stephanie" userId="S::scasna1@ad.unc.edu::0c914098-0322-442e-86f1-93cb4c494b79" providerId="AD" clId="Web-{AA36F194-0015-4857-815D-480783B5DAD6}" dt="2022-04-19T20:06:32.731" v="6" actId="1076"/>
          <ac:cxnSpMkLst>
            <pc:docMk/>
            <pc:sldMk cId="0" sldId="256"/>
            <ac:cxnSpMk id="75" creationId="{30A506CB-9BA6-6C55-FA59-5682FA7E8910}"/>
          </ac:cxnSpMkLst>
        </pc:cxnChg>
      </pc:sldChg>
    </pc:docChg>
  </pc:docChgLst>
  <pc:docChgLst>
    <pc:chgData name="Casnave, Stephanie" userId="0c914098-0322-442e-86f1-93cb4c494b79" providerId="ADAL" clId="{05F240B1-E9A3-1B4F-AECF-A2404D3F196C}"/>
    <pc:docChg chg="custSel modSld">
      <pc:chgData name="Casnave, Stephanie" userId="0c914098-0322-442e-86f1-93cb4c494b79" providerId="ADAL" clId="{05F240B1-E9A3-1B4F-AECF-A2404D3F196C}" dt="2022-04-21T19:41:30.439" v="190" actId="20577"/>
      <pc:docMkLst>
        <pc:docMk/>
      </pc:docMkLst>
      <pc:sldChg chg="addSp modSp mod">
        <pc:chgData name="Casnave, Stephanie" userId="0c914098-0322-442e-86f1-93cb4c494b79" providerId="ADAL" clId="{05F240B1-E9A3-1B4F-AECF-A2404D3F196C}" dt="2022-04-21T19:41:30.439" v="190" actId="20577"/>
        <pc:sldMkLst>
          <pc:docMk/>
          <pc:sldMk cId="0" sldId="256"/>
        </pc:sldMkLst>
        <pc:spChg chg="add mod">
          <ac:chgData name="Casnave, Stephanie" userId="0c914098-0322-442e-86f1-93cb4c494b79" providerId="ADAL" clId="{05F240B1-E9A3-1B4F-AECF-A2404D3F196C}" dt="2022-04-21T19:41:30.439" v="190" actId="20577"/>
          <ac:spMkLst>
            <pc:docMk/>
            <pc:sldMk cId="0" sldId="256"/>
            <ac:spMk id="9" creationId="{4A0CDCC8-5224-B3DA-2C4B-9C1C84752651}"/>
          </ac:spMkLst>
        </pc:spChg>
        <pc:spChg chg="mod">
          <ac:chgData name="Casnave, Stephanie" userId="0c914098-0322-442e-86f1-93cb4c494b79" providerId="ADAL" clId="{05F240B1-E9A3-1B4F-AECF-A2404D3F196C}" dt="2022-04-21T19:31:09.326" v="34" actId="12"/>
          <ac:spMkLst>
            <pc:docMk/>
            <pc:sldMk cId="0" sldId="256"/>
            <ac:spMk id="53" creationId="{00000000-0000-0000-0000-000000000000}"/>
          </ac:spMkLst>
        </pc:spChg>
        <pc:spChg chg="mod">
          <ac:chgData name="Casnave, Stephanie" userId="0c914098-0322-442e-86f1-93cb4c494b79" providerId="ADAL" clId="{05F240B1-E9A3-1B4F-AECF-A2404D3F196C}" dt="2022-04-21T19:30:42.120" v="33" actId="12"/>
          <ac:spMkLst>
            <pc:docMk/>
            <pc:sldMk cId="0" sldId="256"/>
            <ac:spMk id="2059" creationId="{00000000-0000-0000-0000-000000000000}"/>
          </ac:spMkLst>
        </pc:spChg>
        <pc:graphicFrameChg chg="mod modGraphic">
          <ac:chgData name="Casnave, Stephanie" userId="0c914098-0322-442e-86f1-93cb4c494b79" providerId="ADAL" clId="{05F240B1-E9A3-1B4F-AECF-A2404D3F196C}" dt="2022-04-21T19:34:51.274" v="38" actId="572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Casnave, Stephanie" userId="0c914098-0322-442e-86f1-93cb4c494b79" providerId="ADAL" clId="{05F240B1-E9A3-1B4F-AECF-A2404D3F196C}" dt="2022-04-21T19:36:33.697" v="43" actId="14100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 modGraphic">
          <ac:chgData name="Casnave, Stephanie" userId="0c914098-0322-442e-86f1-93cb4c494b79" providerId="ADAL" clId="{05F240B1-E9A3-1B4F-AECF-A2404D3F196C}" dt="2022-04-21T19:36:55.344" v="45" actId="1076"/>
          <ac:graphicFrameMkLst>
            <pc:docMk/>
            <pc:sldMk cId="0" sldId="256"/>
            <ac:graphicFrameMk id="8" creationId="{D2F84CE1-8417-CC11-5EA2-7CDC6D501C62}"/>
          </ac:graphicFrameMkLst>
        </pc:graphicFrameChg>
        <pc:picChg chg="mod">
          <ac:chgData name="Casnave, Stephanie" userId="0c914098-0322-442e-86f1-93cb4c494b79" providerId="ADAL" clId="{05F240B1-E9A3-1B4F-AECF-A2404D3F196C}" dt="2022-04-21T19:37:13.261" v="49" actId="1076"/>
          <ac:picMkLst>
            <pc:docMk/>
            <pc:sldMk cId="0" sldId="256"/>
            <ac:picMk id="5" creationId="{6D5D32E5-6B4E-FE55-3045-56DE25507E98}"/>
          </ac:picMkLst>
        </pc:picChg>
        <pc:picChg chg="mod">
          <ac:chgData name="Casnave, Stephanie" userId="0c914098-0322-442e-86f1-93cb4c494b79" providerId="ADAL" clId="{05F240B1-E9A3-1B4F-AECF-A2404D3F196C}" dt="2022-04-21T19:37:10.474" v="48" actId="1076"/>
          <ac:picMkLst>
            <pc:docMk/>
            <pc:sldMk cId="0" sldId="256"/>
            <ac:picMk id="6" creationId="{FF5FA08A-24AE-6129-F1B6-4A45A230E57A}"/>
          </ac:picMkLst>
        </pc:picChg>
      </pc:sldChg>
    </pc:docChg>
  </pc:docChgLst>
  <pc:docChgLst>
    <pc:chgData name="Hayworth, Emily" userId="S::ehaywort@ad.unc.edu::c7b10a91-da04-440c-a8ad-0689cf287096" providerId="AD" clId="Web-{C7BED0D2-0D70-4AA0-B1B4-F8333BE6ECFD}"/>
    <pc:docChg chg="modSld">
      <pc:chgData name="Hayworth, Emily" userId="S::ehaywort@ad.unc.edu::c7b10a91-da04-440c-a8ad-0689cf287096" providerId="AD" clId="Web-{C7BED0D2-0D70-4AA0-B1B4-F8333BE6ECFD}" dt="2022-04-19T20:22:08.588" v="1" actId="14100"/>
      <pc:docMkLst>
        <pc:docMk/>
      </pc:docMkLst>
      <pc:sldChg chg="modSp">
        <pc:chgData name="Hayworth, Emily" userId="S::ehaywort@ad.unc.edu::c7b10a91-da04-440c-a8ad-0689cf287096" providerId="AD" clId="Web-{C7BED0D2-0D70-4AA0-B1B4-F8333BE6ECFD}" dt="2022-04-19T20:22:08.588" v="1" actId="14100"/>
        <pc:sldMkLst>
          <pc:docMk/>
          <pc:sldMk cId="0" sldId="256"/>
        </pc:sldMkLst>
        <pc:grpChg chg="mod">
          <ac:chgData name="Hayworth, Emily" userId="S::ehaywort@ad.unc.edu::c7b10a91-da04-440c-a8ad-0689cf287096" providerId="AD" clId="Web-{C7BED0D2-0D70-4AA0-B1B4-F8333BE6ECFD}" dt="2022-04-19T20:22:08.588" v="1" actId="14100"/>
          <ac:grpSpMkLst>
            <pc:docMk/>
            <pc:sldMk cId="0" sldId="256"/>
            <ac:grpSpMk id="47" creationId="{9B3E447F-58F8-F432-B01D-0B919819EDFD}"/>
          </ac:grpSpMkLst>
        </pc:grpChg>
      </pc:sldChg>
    </pc:docChg>
  </pc:docChgLst>
  <pc:docChgLst>
    <pc:chgData name="Hayworth, Emily" userId="S::ehaywort@ad.unc.edu::c7b10a91-da04-440c-a8ad-0689cf287096" providerId="AD" clId="Web-{7B5B9548-71FE-494F-BBCD-2A29FEE06BA6}"/>
    <pc:docChg chg="modSld">
      <pc:chgData name="Hayworth, Emily" userId="S::ehaywort@ad.unc.edu::c7b10a91-da04-440c-a8ad-0689cf287096" providerId="AD" clId="Web-{7B5B9548-71FE-494F-BBCD-2A29FEE06BA6}" dt="2022-04-19T18:48:16.007" v="3" actId="14100"/>
      <pc:docMkLst>
        <pc:docMk/>
      </pc:docMkLst>
      <pc:sldChg chg="addSp modSp">
        <pc:chgData name="Hayworth, Emily" userId="S::ehaywort@ad.unc.edu::c7b10a91-da04-440c-a8ad-0689cf287096" providerId="AD" clId="Web-{7B5B9548-71FE-494F-BBCD-2A29FEE06BA6}" dt="2022-04-19T18:48:16.007" v="3" actId="14100"/>
        <pc:sldMkLst>
          <pc:docMk/>
          <pc:sldMk cId="0" sldId="256"/>
        </pc:sldMkLst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48" creationId="{4A099AB6-0F54-E427-5E03-F246984894F2}"/>
          </ac:spMkLst>
        </pc:spChg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56" creationId="{8E42D54D-8B7E-31D1-0C30-31BAFD1DF781}"/>
          </ac:spMkLst>
        </pc:spChg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57" creationId="{7298A8A8-5C49-79F5-6E93-70D0A1D44B34}"/>
          </ac:spMkLst>
        </pc:spChg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60" creationId="{EA3C74EB-45B4-E14D-82A3-7D7157AA2A65}"/>
          </ac:spMkLst>
        </pc:spChg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61" creationId="{9BEF4C8E-9339-C209-264B-7AB1D84E4233}"/>
          </ac:spMkLst>
        </pc:spChg>
        <pc:spChg chg="add">
          <ac:chgData name="Hayworth, Emily" userId="S::ehaywort@ad.unc.edu::c7b10a91-da04-440c-a8ad-0689cf287096" providerId="AD" clId="Web-{7B5B9548-71FE-494F-BBCD-2A29FEE06BA6}" dt="2022-04-19T18:48:00.084" v="0"/>
          <ac:spMkLst>
            <pc:docMk/>
            <pc:sldMk cId="0" sldId="256"/>
            <ac:spMk id="77" creationId="{62BB0121-68B3-917F-263F-07E2E0676BB1}"/>
          </ac:spMkLst>
        </pc:spChg>
        <pc:grpChg chg="add mod">
          <ac:chgData name="Hayworth, Emily" userId="S::ehaywort@ad.unc.edu::c7b10a91-da04-440c-a8ad-0689cf287096" providerId="AD" clId="Web-{7B5B9548-71FE-494F-BBCD-2A29FEE06BA6}" dt="2022-04-19T18:48:16.007" v="3" actId="14100"/>
          <ac:grpSpMkLst>
            <pc:docMk/>
            <pc:sldMk cId="0" sldId="256"/>
            <ac:grpSpMk id="47" creationId="{CAD833F8-3E53-3BAC-48F6-9803A9BBF5FD}"/>
          </ac:grpSpMkLst>
        </pc:grpChg>
        <pc:grpChg chg="add">
          <ac:chgData name="Hayworth, Emily" userId="S::ehaywort@ad.unc.edu::c7b10a91-da04-440c-a8ad-0689cf287096" providerId="AD" clId="Web-{7B5B9548-71FE-494F-BBCD-2A29FEE06BA6}" dt="2022-04-19T18:48:00.084" v="0"/>
          <ac:grpSpMkLst>
            <pc:docMk/>
            <pc:sldMk cId="0" sldId="256"/>
            <ac:grpSpMk id="50" creationId="{AA5293A1-1599-3B55-D568-2EA02FA393F7}"/>
          </ac:grpSpMkLst>
        </pc:grpChg>
        <pc:picChg chg="add">
          <ac:chgData name="Hayworth, Emily" userId="S::ehaywort@ad.unc.edu::c7b10a91-da04-440c-a8ad-0689cf287096" providerId="AD" clId="Web-{7B5B9548-71FE-494F-BBCD-2A29FEE06BA6}" dt="2022-04-19T18:48:00.084" v="0"/>
          <ac:picMkLst>
            <pc:docMk/>
            <pc:sldMk cId="0" sldId="256"/>
            <ac:picMk id="59" creationId="{D6C4C72B-4BFC-1FE4-0BBE-11548157E904}"/>
          </ac:picMkLst>
        </pc:pic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51" creationId="{E0D3BC7E-4867-DDF4-F6C4-8957C77D74A8}"/>
          </ac:cxnSpMkLst>
        </pc:cxn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55" creationId="{E3546385-C716-C3C3-8225-F4C143DF86E8}"/>
          </ac:cxnSpMkLst>
        </pc:cxn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58" creationId="{5D460A3E-23D8-9C2F-ACF6-4A6CDA9941FE}"/>
          </ac:cxnSpMkLst>
        </pc:cxn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62" creationId="{FD19E18D-00E8-0D3B-7E5B-28BDEEBD11D1}"/>
          </ac:cxnSpMkLst>
        </pc:cxn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64" creationId="{77E42EF1-12F2-519F-D889-4B59B2FD8C21}"/>
          </ac:cxnSpMkLst>
        </pc:cxnChg>
        <pc:cxnChg chg="add">
          <ac:chgData name="Hayworth, Emily" userId="S::ehaywort@ad.unc.edu::c7b10a91-da04-440c-a8ad-0689cf287096" providerId="AD" clId="Web-{7B5B9548-71FE-494F-BBCD-2A29FEE06BA6}" dt="2022-04-19T18:48:00.084" v="0"/>
          <ac:cxnSpMkLst>
            <pc:docMk/>
            <pc:sldMk cId="0" sldId="256"/>
            <ac:cxnSpMk id="76" creationId="{4B6DB3E3-29A1-7345-F44A-8B537C1D8442}"/>
          </ac:cxnSpMkLst>
        </pc:cxnChg>
      </pc:sldChg>
    </pc:docChg>
  </pc:docChgLst>
  <pc:docChgLst>
    <pc:chgData name="Hayworth, Emily" userId="S::ehaywort@ad.unc.edu::c7b10a91-da04-440c-a8ad-0689cf287096" providerId="AD" clId="Web-{4DA978FB-58E6-4681-BCBD-4938AF5F039B}"/>
    <pc:docChg chg="modSld">
      <pc:chgData name="Hayworth, Emily" userId="S::ehaywort@ad.unc.edu::c7b10a91-da04-440c-a8ad-0689cf287096" providerId="AD" clId="Web-{4DA978FB-58E6-4681-BCBD-4938AF5F039B}" dt="2022-04-19T20:21:31.500" v="2" actId="14100"/>
      <pc:docMkLst>
        <pc:docMk/>
      </pc:docMkLst>
      <pc:sldChg chg="addSp modSp">
        <pc:chgData name="Hayworth, Emily" userId="S::ehaywort@ad.unc.edu::c7b10a91-da04-440c-a8ad-0689cf287096" providerId="AD" clId="Web-{4DA978FB-58E6-4681-BCBD-4938AF5F039B}" dt="2022-04-19T20:21:31.500" v="2" actId="14100"/>
        <pc:sldMkLst>
          <pc:docMk/>
          <pc:sldMk cId="0" sldId="256"/>
        </pc:sldMkLst>
        <pc:spChg chg="add">
          <ac:chgData name="Hayworth, Emily" userId="S::ehaywort@ad.unc.edu::c7b10a91-da04-440c-a8ad-0689cf287096" providerId="AD" clId="Web-{4DA978FB-58E6-4681-BCBD-4938AF5F039B}" dt="2022-04-19T20:21:21.937" v="0"/>
          <ac:spMkLst>
            <pc:docMk/>
            <pc:sldMk cId="0" sldId="256"/>
            <ac:spMk id="48" creationId="{C0627E39-0663-CA2F-E6A4-2E7FFE27FDB8}"/>
          </ac:spMkLst>
        </pc:spChg>
        <pc:spChg chg="add">
          <ac:chgData name="Hayworth, Emily" userId="S::ehaywort@ad.unc.edu::c7b10a91-da04-440c-a8ad-0689cf287096" providerId="AD" clId="Web-{4DA978FB-58E6-4681-BCBD-4938AF5F039B}" dt="2022-04-19T20:21:21.937" v="0"/>
          <ac:spMkLst>
            <pc:docMk/>
            <pc:sldMk cId="0" sldId="256"/>
            <ac:spMk id="55" creationId="{9F1CF2BA-EE7B-6D55-7636-5A6AE12E927C}"/>
          </ac:spMkLst>
        </pc:spChg>
        <pc:spChg chg="add">
          <ac:chgData name="Hayworth, Emily" userId="S::ehaywort@ad.unc.edu::c7b10a91-da04-440c-a8ad-0689cf287096" providerId="AD" clId="Web-{4DA978FB-58E6-4681-BCBD-4938AF5F039B}" dt="2022-04-19T20:21:21.937" v="0"/>
          <ac:spMkLst>
            <pc:docMk/>
            <pc:sldMk cId="0" sldId="256"/>
            <ac:spMk id="57" creationId="{FC226470-76C1-3B35-1FE0-3900645A138E}"/>
          </ac:spMkLst>
        </pc:spChg>
        <pc:spChg chg="add">
          <ac:chgData name="Hayworth, Emily" userId="S::ehaywort@ad.unc.edu::c7b10a91-da04-440c-a8ad-0689cf287096" providerId="AD" clId="Web-{4DA978FB-58E6-4681-BCBD-4938AF5F039B}" dt="2022-04-19T20:21:21.937" v="0"/>
          <ac:spMkLst>
            <pc:docMk/>
            <pc:sldMk cId="0" sldId="256"/>
            <ac:spMk id="58" creationId="{D778EA13-0EE4-E654-C384-96329887495C}"/>
          </ac:spMkLst>
        </pc:spChg>
        <pc:spChg chg="add">
          <ac:chgData name="Hayworth, Emily" userId="S::ehaywort@ad.unc.edu::c7b10a91-da04-440c-a8ad-0689cf287096" providerId="AD" clId="Web-{4DA978FB-58E6-4681-BCBD-4938AF5F039B}" dt="2022-04-19T20:21:21.937" v="0"/>
          <ac:spMkLst>
            <pc:docMk/>
            <pc:sldMk cId="0" sldId="256"/>
            <ac:spMk id="62" creationId="{8D934AB0-A36E-0E29-656B-BC7A0C864A4A}"/>
          </ac:spMkLst>
        </pc:spChg>
        <pc:grpChg chg="add mod">
          <ac:chgData name="Hayworth, Emily" userId="S::ehaywort@ad.unc.edu::c7b10a91-da04-440c-a8ad-0689cf287096" providerId="AD" clId="Web-{4DA978FB-58E6-4681-BCBD-4938AF5F039B}" dt="2022-04-19T20:21:31.500" v="2" actId="14100"/>
          <ac:grpSpMkLst>
            <pc:docMk/>
            <pc:sldMk cId="0" sldId="256"/>
            <ac:grpSpMk id="47" creationId="{9B3E447F-58F8-F432-B01D-0B919819EDFD}"/>
          </ac:grpSpMkLst>
        </pc:grpChg>
        <pc:grpChg chg="add">
          <ac:chgData name="Hayworth, Emily" userId="S::ehaywort@ad.unc.edu::c7b10a91-da04-440c-a8ad-0689cf287096" providerId="AD" clId="Web-{4DA978FB-58E6-4681-BCBD-4938AF5F039B}" dt="2022-04-19T20:21:21.937" v="0"/>
          <ac:grpSpMkLst>
            <pc:docMk/>
            <pc:sldMk cId="0" sldId="256"/>
            <ac:grpSpMk id="50" creationId="{C0F73759-FE56-71FC-AFA9-D47E7ABEC801}"/>
          </ac:grpSpMkLst>
        </pc:grpChg>
        <pc:picChg chg="add">
          <ac:chgData name="Hayworth, Emily" userId="S::ehaywort@ad.unc.edu::c7b10a91-da04-440c-a8ad-0689cf287096" providerId="AD" clId="Web-{4DA978FB-58E6-4681-BCBD-4938AF5F039B}" dt="2022-04-19T20:21:21.937" v="0"/>
          <ac:picMkLst>
            <pc:docMk/>
            <pc:sldMk cId="0" sldId="256"/>
            <ac:picMk id="56" creationId="{AC6AE66A-4B16-29E4-232E-EF183FDF3FFD}"/>
          </ac:picMkLst>
        </pc:picChg>
        <pc:cxnChg chg="add">
          <ac:chgData name="Hayworth, Emily" userId="S::ehaywort@ad.unc.edu::c7b10a91-da04-440c-a8ad-0689cf287096" providerId="AD" clId="Web-{4DA978FB-58E6-4681-BCBD-4938AF5F039B}" dt="2022-04-19T20:21:21.937" v="0"/>
          <ac:cxnSpMkLst>
            <pc:docMk/>
            <pc:sldMk cId="0" sldId="256"/>
            <ac:cxnSpMk id="51" creationId="{8608C8C7-90DC-682C-6BBC-C4E91607FCBE}"/>
          </ac:cxnSpMkLst>
        </pc:cxnChg>
        <pc:cxnChg chg="add">
          <ac:chgData name="Hayworth, Emily" userId="S::ehaywort@ad.unc.edu::c7b10a91-da04-440c-a8ad-0689cf287096" providerId="AD" clId="Web-{4DA978FB-58E6-4681-BCBD-4938AF5F039B}" dt="2022-04-19T20:21:21.937" v="0"/>
          <ac:cxnSpMkLst>
            <pc:docMk/>
            <pc:sldMk cId="0" sldId="256"/>
            <ac:cxnSpMk id="54" creationId="{9DA20845-6B10-8BBD-E64A-150D75B5F48D}"/>
          </ac:cxnSpMkLst>
        </pc:cxnChg>
        <pc:cxnChg chg="add">
          <ac:chgData name="Hayworth, Emily" userId="S::ehaywort@ad.unc.edu::c7b10a91-da04-440c-a8ad-0689cf287096" providerId="AD" clId="Web-{4DA978FB-58E6-4681-BCBD-4938AF5F039B}" dt="2022-04-19T20:21:21.937" v="0"/>
          <ac:cxnSpMkLst>
            <pc:docMk/>
            <pc:sldMk cId="0" sldId="256"/>
            <ac:cxnSpMk id="59" creationId="{52603BD9-4B67-30E1-F2F7-245B3F4EB1AE}"/>
          </ac:cxnSpMkLst>
        </pc:cxnChg>
        <pc:cxnChg chg="add">
          <ac:chgData name="Hayworth, Emily" userId="S::ehaywort@ad.unc.edu::c7b10a91-da04-440c-a8ad-0689cf287096" providerId="AD" clId="Web-{4DA978FB-58E6-4681-BCBD-4938AF5F039B}" dt="2022-04-19T20:21:21.937" v="0"/>
          <ac:cxnSpMkLst>
            <pc:docMk/>
            <pc:sldMk cId="0" sldId="256"/>
            <ac:cxnSpMk id="60" creationId="{BE20B6F1-2E1D-D5F8-BA2B-0FD47B760DAD}"/>
          </ac:cxnSpMkLst>
        </pc:cxnChg>
        <pc:cxnChg chg="add">
          <ac:chgData name="Hayworth, Emily" userId="S::ehaywort@ad.unc.edu::c7b10a91-da04-440c-a8ad-0689cf287096" providerId="AD" clId="Web-{4DA978FB-58E6-4681-BCBD-4938AF5F039B}" dt="2022-04-19T20:21:21.937" v="0"/>
          <ac:cxnSpMkLst>
            <pc:docMk/>
            <pc:sldMk cId="0" sldId="256"/>
            <ac:cxnSpMk id="61" creationId="{292DA4C8-7BE9-640D-5D86-D491EFCCE75A}"/>
          </ac:cxnSpMkLst>
        </pc:cxnChg>
      </pc:sldChg>
    </pc:docChg>
  </pc:docChgLst>
  <pc:docChgLst>
    <pc:chgData name="Hayworth, Emily" userId="S::ehaywort@ad.unc.edu::c7b10a91-da04-440c-a8ad-0689cf287096" providerId="AD" clId="Web-{B805CE23-9532-4921-82D3-764E26F9219B}"/>
    <pc:docChg chg="modSld">
      <pc:chgData name="Hayworth, Emily" userId="S::ehaywort@ad.unc.edu::c7b10a91-da04-440c-a8ad-0689cf287096" providerId="AD" clId="Web-{B805CE23-9532-4921-82D3-764E26F9219B}" dt="2022-04-19T18:47:03.029" v="1" actId="14100"/>
      <pc:docMkLst>
        <pc:docMk/>
      </pc:docMkLst>
      <pc:sldChg chg="modSp">
        <pc:chgData name="Hayworth, Emily" userId="S::ehaywort@ad.unc.edu::c7b10a91-da04-440c-a8ad-0689cf287096" providerId="AD" clId="Web-{B805CE23-9532-4921-82D3-764E26F9219B}" dt="2022-04-19T18:47:03.029" v="1" actId="14100"/>
        <pc:sldMkLst>
          <pc:docMk/>
          <pc:sldMk cId="0" sldId="256"/>
        </pc:sldMkLst>
        <pc:grpChg chg="mod">
          <ac:chgData name="Hayworth, Emily" userId="S::ehaywort@ad.unc.edu::c7b10a91-da04-440c-a8ad-0689cf287096" providerId="AD" clId="Web-{B805CE23-9532-4921-82D3-764E26F9219B}" dt="2022-04-19T18:47:03.029" v="1" actId="14100"/>
          <ac:grpSpMkLst>
            <pc:docMk/>
            <pc:sldMk cId="0" sldId="256"/>
            <ac:grpSpMk id="63" creationId="{7165EDAB-5EDF-5849-60F4-7F7B42C49D23}"/>
          </ac:grpSpMkLst>
        </pc:grpChg>
      </pc:sldChg>
    </pc:docChg>
  </pc:docChgLst>
  <pc:docChgLst>
    <pc:chgData name="Hayworth, Emily" userId="S::ehaywort@ad.unc.edu::c7b10a91-da04-440c-a8ad-0689cf287096" providerId="AD" clId="Web-{95A87FD5-1D5C-4C16-B287-89E138F46599}"/>
    <pc:docChg chg="modSld">
      <pc:chgData name="Hayworth, Emily" userId="S::ehaywort@ad.unc.edu::c7b10a91-da04-440c-a8ad-0689cf287096" providerId="AD" clId="Web-{95A87FD5-1D5C-4C16-B287-89E138F46599}" dt="2022-04-19T19:32:03.595" v="122"/>
      <pc:docMkLst>
        <pc:docMk/>
      </pc:docMkLst>
      <pc:sldChg chg="modSp">
        <pc:chgData name="Hayworth, Emily" userId="S::ehaywort@ad.unc.edu::c7b10a91-da04-440c-a8ad-0689cf287096" providerId="AD" clId="Web-{95A87FD5-1D5C-4C16-B287-89E138F46599}" dt="2022-04-19T19:32:03.595" v="122"/>
        <pc:sldMkLst>
          <pc:docMk/>
          <pc:sldMk cId="0" sldId="256"/>
        </pc:sldMkLst>
        <pc:graphicFrameChg chg="mod modGraphic">
          <ac:chgData name="Hayworth, Emily" userId="S::ehaywort@ad.unc.edu::c7b10a91-da04-440c-a8ad-0689cf287096" providerId="AD" clId="Web-{95A87FD5-1D5C-4C16-B287-89E138F46599}" dt="2022-04-19T19:32:03.595" v="122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Hayworth, Emily" userId="S::ehaywort@ad.unc.edu::c7b10a91-da04-440c-a8ad-0689cf287096" providerId="AD" clId="Web-{95A87FD5-1D5C-4C16-B287-89E138F46599}" dt="2022-04-19T19:30:05.966" v="51" actId="1076"/>
          <ac:graphicFrameMkLst>
            <pc:docMk/>
            <pc:sldMk cId="0" sldId="256"/>
            <ac:graphicFrameMk id="5" creationId="{FF6C5B6B-2F01-AD2A-757B-70849D314BA7}"/>
          </ac:graphicFrameMkLst>
        </pc:graphicFrameChg>
      </pc:sldChg>
    </pc:docChg>
  </pc:docChgLst>
  <pc:docChgLst>
    <pc:chgData name="Hayworth, Emily" userId="c7b10a91-da04-440c-a8ad-0689cf287096" providerId="ADAL" clId="{C3719F8E-62D0-AE48-948C-6BB6F75817FE}"/>
    <pc:docChg chg="undo custSel modSld">
      <pc:chgData name="Hayworth, Emily" userId="c7b10a91-da04-440c-a8ad-0689cf287096" providerId="ADAL" clId="{C3719F8E-62D0-AE48-948C-6BB6F75817FE}" dt="2022-04-25T11:53:25.210" v="850" actId="14100"/>
      <pc:docMkLst>
        <pc:docMk/>
      </pc:docMkLst>
      <pc:sldChg chg="modSp mod">
        <pc:chgData name="Hayworth, Emily" userId="c7b10a91-da04-440c-a8ad-0689cf287096" providerId="ADAL" clId="{C3719F8E-62D0-AE48-948C-6BB6F75817FE}" dt="2022-04-25T11:53:25.210" v="850" actId="14100"/>
        <pc:sldMkLst>
          <pc:docMk/>
          <pc:sldMk cId="0" sldId="256"/>
        </pc:sldMkLst>
        <pc:spChg chg="mod">
          <ac:chgData name="Hayworth, Emily" userId="c7b10a91-da04-440c-a8ad-0689cf287096" providerId="ADAL" clId="{C3719F8E-62D0-AE48-948C-6BB6F75817FE}" dt="2022-04-24T22:10:00.731" v="178" actId="14100"/>
          <ac:spMkLst>
            <pc:docMk/>
            <pc:sldMk cId="0" sldId="256"/>
            <ac:spMk id="49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31:26.698" v="849" actId="20577"/>
          <ac:spMkLst>
            <pc:docMk/>
            <pc:sldMk cId="0" sldId="256"/>
            <ac:spMk id="1056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08:22.957" v="167" actId="14100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10:35.430" v="180" actId="14100"/>
          <ac:spMkLst>
            <pc:docMk/>
            <pc:sldMk cId="0" sldId="256"/>
            <ac:spMk id="2062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06:13.003" v="156" actId="1076"/>
          <ac:spMkLst>
            <pc:docMk/>
            <pc:sldMk cId="0" sldId="256"/>
            <ac:spMk id="2065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09:14.715" v="173" actId="14100"/>
          <ac:spMkLst>
            <pc:docMk/>
            <pc:sldMk cId="0" sldId="256"/>
            <ac:spMk id="2066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10:07.640" v="179" actId="14100"/>
          <ac:spMkLst>
            <pc:docMk/>
            <pc:sldMk cId="0" sldId="256"/>
            <ac:spMk id="2067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5T11:53:25.210" v="850" actId="14100"/>
          <ac:spMkLst>
            <pc:docMk/>
            <pc:sldMk cId="0" sldId="256"/>
            <ac:spMk id="2068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08:57.511" v="172" actId="14100"/>
          <ac:spMkLst>
            <pc:docMk/>
            <pc:sldMk cId="0" sldId="256"/>
            <ac:spMk id="2080" creationId="{00000000-0000-0000-0000-000000000000}"/>
          </ac:spMkLst>
        </pc:spChg>
        <pc:spChg chg="mod">
          <ac:chgData name="Hayworth, Emily" userId="c7b10a91-da04-440c-a8ad-0689cf287096" providerId="ADAL" clId="{C3719F8E-62D0-AE48-948C-6BB6F75817FE}" dt="2022-04-24T22:09:40.900" v="175" actId="14100"/>
          <ac:spMkLst>
            <pc:docMk/>
            <pc:sldMk cId="0" sldId="256"/>
            <ac:spMk id="2094" creationId="{00000000-0000-0000-0000-000000000000}"/>
          </ac:spMkLst>
        </pc:spChg>
        <pc:graphicFrameChg chg="modGraphic">
          <ac:chgData name="Hayworth, Emily" userId="c7b10a91-da04-440c-a8ad-0689cf287096" providerId="ADAL" clId="{C3719F8E-62D0-AE48-948C-6BB6F75817FE}" dt="2022-04-24T22:02:29.489" v="133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Hayworth, Emily" userId="c7b10a91-da04-440c-a8ad-0689cf287096" providerId="ADAL" clId="{C3719F8E-62D0-AE48-948C-6BB6F75817FE}" dt="2022-04-24T22:16:02.737" v="205" actId="14100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 modGraphic">
          <ac:chgData name="Hayworth, Emily" userId="c7b10a91-da04-440c-a8ad-0689cf287096" providerId="ADAL" clId="{C3719F8E-62D0-AE48-948C-6BB6F75817FE}" dt="2022-04-24T22:14:40.897" v="192"/>
          <ac:graphicFrameMkLst>
            <pc:docMk/>
            <pc:sldMk cId="0" sldId="256"/>
            <ac:graphicFrameMk id="21" creationId="{00000000-0000-0000-0000-000000000000}"/>
          </ac:graphicFrameMkLst>
        </pc:graphicFrameChg>
        <pc:picChg chg="mod">
          <ac:chgData name="Hayworth, Emily" userId="c7b10a91-da04-440c-a8ad-0689cf287096" providerId="ADAL" clId="{C3719F8E-62D0-AE48-948C-6BB6F75817FE}" dt="2022-04-24T22:18:31.447" v="207" actId="1076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Hayworth, Emily" userId="c7b10a91-da04-440c-a8ad-0689cf287096" providerId="ADAL" clId="{C3719F8E-62D0-AE48-948C-6BB6F75817FE}" dt="2022-04-24T22:18:51.316" v="209" actId="1076"/>
          <ac:picMkLst>
            <pc:docMk/>
            <pc:sldMk cId="0" sldId="256"/>
            <ac:picMk id="10" creationId="{00000000-0000-0000-0000-000000000000}"/>
          </ac:picMkLst>
        </pc:picChg>
      </pc:sldChg>
    </pc:docChg>
  </pc:docChgLst>
  <pc:docChgLst>
    <pc:chgData name="Hayworth, Emily" userId="S::ehaywort@ad.unc.edu::c7b10a91-da04-440c-a8ad-0689cf287096" providerId="AD" clId="Web-{11A5DA1F-3B6E-4E95-81BA-17451F4ED1F7}"/>
    <pc:docChg chg="modSld">
      <pc:chgData name="Hayworth, Emily" userId="S::ehaywort@ad.unc.edu::c7b10a91-da04-440c-a8ad-0689cf287096" providerId="AD" clId="Web-{11A5DA1F-3B6E-4E95-81BA-17451F4ED1F7}" dt="2022-04-24T22:36:58.151" v="10" actId="20577"/>
      <pc:docMkLst>
        <pc:docMk/>
      </pc:docMkLst>
      <pc:sldChg chg="modSp">
        <pc:chgData name="Hayworth, Emily" userId="S::ehaywort@ad.unc.edu::c7b10a91-da04-440c-a8ad-0689cf287096" providerId="AD" clId="Web-{11A5DA1F-3B6E-4E95-81BA-17451F4ED1F7}" dt="2022-04-24T22:36:58.151" v="10" actId="20577"/>
        <pc:sldMkLst>
          <pc:docMk/>
          <pc:sldMk cId="0" sldId="256"/>
        </pc:sldMkLst>
        <pc:spChg chg="mod">
          <ac:chgData name="Hayworth, Emily" userId="S::ehaywort@ad.unc.edu::c7b10a91-da04-440c-a8ad-0689cf287096" providerId="AD" clId="Web-{11A5DA1F-3B6E-4E95-81BA-17451F4ED1F7}" dt="2022-04-24T22:36:58.151" v="10" actId="20577"/>
          <ac:spMkLst>
            <pc:docMk/>
            <pc:sldMk cId="0" sldId="256"/>
            <ac:spMk id="1056" creationId="{00000000-0000-0000-0000-000000000000}"/>
          </ac:spMkLst>
        </pc:spChg>
      </pc:sldChg>
    </pc:docChg>
  </pc:docChgLst>
  <pc:docChgLst>
    <pc:chgData name="Hayworth, Emily" userId="S::ehaywort@ad.unc.edu::c7b10a91-da04-440c-a8ad-0689cf287096" providerId="AD" clId="Web-{63C16574-C080-4C5D-8A2A-07F00CC73196}"/>
    <pc:docChg chg="modSld">
      <pc:chgData name="Hayworth, Emily" userId="S::ehaywort@ad.unc.edu::c7b10a91-da04-440c-a8ad-0689cf287096" providerId="AD" clId="Web-{63C16574-C080-4C5D-8A2A-07F00CC73196}" dt="2022-04-19T18:45:38.072" v="18"/>
      <pc:docMkLst>
        <pc:docMk/>
      </pc:docMkLst>
      <pc:sldChg chg="addSp delSp modSp">
        <pc:chgData name="Hayworth, Emily" userId="S::ehaywort@ad.unc.edu::c7b10a91-da04-440c-a8ad-0689cf287096" providerId="AD" clId="Web-{63C16574-C080-4C5D-8A2A-07F00CC73196}" dt="2022-04-19T18:45:38.072" v="18"/>
        <pc:sldMkLst>
          <pc:docMk/>
          <pc:sldMk cId="0" sldId="256"/>
        </pc:sldMkLst>
        <pc:spChg chg="del">
          <ac:chgData name="Hayworth, Emily" userId="S::ehaywort@ad.unc.edu::c7b10a91-da04-440c-a8ad-0689cf287096" providerId="AD" clId="Web-{63C16574-C080-4C5D-8A2A-07F00CC73196}" dt="2022-04-19T18:44:09.461" v="6"/>
          <ac:spMkLst>
            <pc:docMk/>
            <pc:sldMk cId="0" sldId="256"/>
            <ac:spMk id="4" creationId="{00000000-0000-0000-0000-000000000000}"/>
          </ac:spMkLst>
        </pc:spChg>
        <pc:spChg chg="del">
          <ac:chgData name="Hayworth, Emily" userId="S::ehaywort@ad.unc.edu::c7b10a91-da04-440c-a8ad-0689cf287096" providerId="AD" clId="Web-{63C16574-C080-4C5D-8A2A-07F00CC73196}" dt="2022-04-19T18:44:03.180" v="5"/>
          <ac:spMkLst>
            <pc:docMk/>
            <pc:sldMk cId="0" sldId="256"/>
            <ac:spMk id="27" creationId="{00000000-0000-0000-0000-000000000000}"/>
          </ac:spMkLst>
        </pc:spChg>
        <pc:spChg chg="del mod">
          <ac:chgData name="Hayworth, Emily" userId="S::ehaywort@ad.unc.edu::c7b10a91-da04-440c-a8ad-0689cf287096" providerId="AD" clId="Web-{63C16574-C080-4C5D-8A2A-07F00CC73196}" dt="2022-04-19T18:43:59.320" v="3"/>
          <ac:spMkLst>
            <pc:docMk/>
            <pc:sldMk cId="0" sldId="256"/>
            <ac:spMk id="28" creationId="{00000000-0000-0000-0000-000000000000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1.852" v="7"/>
          <ac:spMkLst>
            <pc:docMk/>
            <pc:sldMk cId="0" sldId="256"/>
            <ac:spMk id="47" creationId="{272DD41D-5822-BBCC-8EEA-7FB4B5905EB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1.852" v="7"/>
          <ac:spMkLst>
            <pc:docMk/>
            <pc:sldMk cId="0" sldId="256"/>
            <ac:spMk id="55" creationId="{F311AA3B-E2F2-5546-778D-D68D488530EA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1.852" v="7"/>
          <ac:spMkLst>
            <pc:docMk/>
            <pc:sldMk cId="0" sldId="256"/>
            <ac:spMk id="57" creationId="{13A6DBD3-F241-8E49-B766-711305C9A7B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1.852" v="7"/>
          <ac:spMkLst>
            <pc:docMk/>
            <pc:sldMk cId="0" sldId="256"/>
            <ac:spMk id="58" creationId="{AF37012C-3413-14CC-1FA6-94CE4F65047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1.852" v="7"/>
          <ac:spMkLst>
            <pc:docMk/>
            <pc:sldMk cId="0" sldId="256"/>
            <ac:spMk id="62" creationId="{EEAA71C0-4720-451C-7DF0-B2AFD8AF521A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9.055" v="8"/>
          <ac:spMkLst>
            <pc:docMk/>
            <pc:sldMk cId="0" sldId="256"/>
            <ac:spMk id="64" creationId="{272DD41D-5822-BBCC-8EEA-7FB4B5905EB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9.055" v="8"/>
          <ac:spMkLst>
            <pc:docMk/>
            <pc:sldMk cId="0" sldId="256"/>
            <ac:spMk id="68" creationId="{F311AA3B-E2F2-5546-778D-D68D488530EA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9.055" v="8"/>
          <ac:spMkLst>
            <pc:docMk/>
            <pc:sldMk cId="0" sldId="256"/>
            <ac:spMk id="70" creationId="{13A6DBD3-F241-8E49-B766-711305C9A7B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9.055" v="8"/>
          <ac:spMkLst>
            <pc:docMk/>
            <pc:sldMk cId="0" sldId="256"/>
            <ac:spMk id="71" creationId="{AF37012C-3413-14CC-1FA6-94CE4F65047B}"/>
          </ac:spMkLst>
        </pc:spChg>
        <pc:spChg chg="add">
          <ac:chgData name="Hayworth, Emily" userId="S::ehaywort@ad.unc.edu::c7b10a91-da04-440c-a8ad-0689cf287096" providerId="AD" clId="Web-{63C16574-C080-4C5D-8A2A-07F00CC73196}" dt="2022-04-19T18:44:19.055" v="8"/>
          <ac:spMkLst>
            <pc:docMk/>
            <pc:sldMk cId="0" sldId="256"/>
            <ac:spMk id="75" creationId="{EEAA71C0-4720-451C-7DF0-B2AFD8AF521A}"/>
          </ac:spMkLst>
        </pc:spChg>
        <pc:grpChg chg="add del mod">
          <ac:chgData name="Hayworth, Emily" userId="S::ehaywort@ad.unc.edu::c7b10a91-da04-440c-a8ad-0689cf287096" providerId="AD" clId="Web-{63C16574-C080-4C5D-8A2A-07F00CC73196}" dt="2022-04-19T18:45:38.072" v="18"/>
          <ac:grpSpMkLst>
            <pc:docMk/>
            <pc:sldMk cId="0" sldId="256"/>
            <ac:grpSpMk id="45" creationId="{7165EDAB-5EDF-5849-60F4-7F7B42C49D23}"/>
          </ac:grpSpMkLst>
        </pc:grpChg>
        <pc:grpChg chg="add">
          <ac:chgData name="Hayworth, Emily" userId="S::ehaywort@ad.unc.edu::c7b10a91-da04-440c-a8ad-0689cf287096" providerId="AD" clId="Web-{63C16574-C080-4C5D-8A2A-07F00CC73196}" dt="2022-04-19T18:44:11.852" v="7"/>
          <ac:grpSpMkLst>
            <pc:docMk/>
            <pc:sldMk cId="0" sldId="256"/>
            <ac:grpSpMk id="48" creationId="{065AE34B-DF9E-148C-0351-4A95D551627E}"/>
          </ac:grpSpMkLst>
        </pc:grpChg>
        <pc:grpChg chg="add mod">
          <ac:chgData name="Hayworth, Emily" userId="S::ehaywort@ad.unc.edu::c7b10a91-da04-440c-a8ad-0689cf287096" providerId="AD" clId="Web-{63C16574-C080-4C5D-8A2A-07F00CC73196}" dt="2022-04-19T18:44:53.290" v="12" actId="1076"/>
          <ac:grpSpMkLst>
            <pc:docMk/>
            <pc:sldMk cId="0" sldId="256"/>
            <ac:grpSpMk id="63" creationId="{7165EDAB-5EDF-5849-60F4-7F7B42C49D23}"/>
          </ac:grpSpMkLst>
        </pc:grpChg>
        <pc:grpChg chg="add">
          <ac:chgData name="Hayworth, Emily" userId="S::ehaywort@ad.unc.edu::c7b10a91-da04-440c-a8ad-0689cf287096" providerId="AD" clId="Web-{63C16574-C080-4C5D-8A2A-07F00CC73196}" dt="2022-04-19T18:44:19.055" v="8"/>
          <ac:grpSpMkLst>
            <pc:docMk/>
            <pc:sldMk cId="0" sldId="256"/>
            <ac:grpSpMk id="65" creationId="{065AE34B-DF9E-148C-0351-4A95D551627E}"/>
          </ac:grpSpMkLst>
        </pc:grpChg>
        <pc:grpChg chg="del">
          <ac:chgData name="Hayworth, Emily" userId="S::ehaywort@ad.unc.edu::c7b10a91-da04-440c-a8ad-0689cf287096" providerId="AD" clId="Web-{63C16574-C080-4C5D-8A2A-07F00CC73196}" dt="2022-04-19T18:43:55.148" v="0"/>
          <ac:grpSpMkLst>
            <pc:docMk/>
            <pc:sldMk cId="0" sldId="256"/>
            <ac:grpSpMk id="153" creationId="{00000000-0000-0000-0000-000000000000}"/>
          </ac:grpSpMkLst>
        </pc:grpChg>
        <pc:picChg chg="add">
          <ac:chgData name="Hayworth, Emily" userId="S::ehaywort@ad.unc.edu::c7b10a91-da04-440c-a8ad-0689cf287096" providerId="AD" clId="Web-{63C16574-C080-4C5D-8A2A-07F00CC73196}" dt="2022-04-19T18:44:11.852" v="7"/>
          <ac:picMkLst>
            <pc:docMk/>
            <pc:sldMk cId="0" sldId="256"/>
            <ac:picMk id="56" creationId="{E4BD4ED5-95BE-B1BD-D3A4-04B04FCCE6F9}"/>
          </ac:picMkLst>
        </pc:picChg>
        <pc:picChg chg="add">
          <ac:chgData name="Hayworth, Emily" userId="S::ehaywort@ad.unc.edu::c7b10a91-da04-440c-a8ad-0689cf287096" providerId="AD" clId="Web-{63C16574-C080-4C5D-8A2A-07F00CC73196}" dt="2022-04-19T18:44:19.055" v="8"/>
          <ac:picMkLst>
            <pc:docMk/>
            <pc:sldMk cId="0" sldId="256"/>
            <ac:picMk id="69" creationId="{E4BD4ED5-95BE-B1BD-D3A4-04B04FCCE6F9}"/>
          </ac:picMkLst>
        </pc:picChg>
        <pc:cxnChg chg="del">
          <ac:chgData name="Hayworth, Emily" userId="S::ehaywort@ad.unc.edu::c7b10a91-da04-440c-a8ad-0689cf287096" providerId="AD" clId="Web-{63C16574-C080-4C5D-8A2A-07F00CC73196}" dt="2022-04-19T18:44:00.914" v="4"/>
          <ac:cxnSpMkLst>
            <pc:docMk/>
            <pc:sldMk cId="0" sldId="256"/>
            <ac:cxnSpMk id="23" creationId="{00000000-0000-0000-0000-000000000000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1.852" v="7"/>
          <ac:cxnSpMkLst>
            <pc:docMk/>
            <pc:sldMk cId="0" sldId="256"/>
            <ac:cxnSpMk id="50" creationId="{C0AABB84-A0D4-6AED-88D7-81C68DB2D82E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1.852" v="7"/>
          <ac:cxnSpMkLst>
            <pc:docMk/>
            <pc:sldMk cId="0" sldId="256"/>
            <ac:cxnSpMk id="51" creationId="{FC206176-5F68-694A-B493-55D921ACC3BC}"/>
          </ac:cxnSpMkLst>
        </pc:cxnChg>
        <pc:cxnChg chg="add mod">
          <ac:chgData name="Hayworth, Emily" userId="S::ehaywort@ad.unc.edu::c7b10a91-da04-440c-a8ad-0689cf287096" providerId="AD" clId="Web-{63C16574-C080-4C5D-8A2A-07F00CC73196}" dt="2022-04-19T18:45:38.072" v="18"/>
          <ac:cxnSpMkLst>
            <pc:docMk/>
            <pc:sldMk cId="0" sldId="256"/>
            <ac:cxnSpMk id="59" creationId="{C3CF0508-8730-E4F0-EE33-66D643D1F9D5}"/>
          </ac:cxnSpMkLst>
        </pc:cxnChg>
        <pc:cxnChg chg="add mod">
          <ac:chgData name="Hayworth, Emily" userId="S::ehaywort@ad.unc.edu::c7b10a91-da04-440c-a8ad-0689cf287096" providerId="AD" clId="Web-{63C16574-C080-4C5D-8A2A-07F00CC73196}" dt="2022-04-19T18:45:38.072" v="18"/>
          <ac:cxnSpMkLst>
            <pc:docMk/>
            <pc:sldMk cId="0" sldId="256"/>
            <ac:cxnSpMk id="60" creationId="{626B40BD-DFF8-7686-BEE3-12DDFCA61254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1.852" v="7"/>
          <ac:cxnSpMkLst>
            <pc:docMk/>
            <pc:sldMk cId="0" sldId="256"/>
            <ac:cxnSpMk id="61" creationId="{A9636423-A14A-2AB5-B8BF-0A9F540704ED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9.055" v="8"/>
          <ac:cxnSpMkLst>
            <pc:docMk/>
            <pc:sldMk cId="0" sldId="256"/>
            <ac:cxnSpMk id="66" creationId="{C0AABB84-A0D4-6AED-88D7-81C68DB2D82E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9.055" v="8"/>
          <ac:cxnSpMkLst>
            <pc:docMk/>
            <pc:sldMk cId="0" sldId="256"/>
            <ac:cxnSpMk id="67" creationId="{FC206176-5F68-694A-B493-55D921ACC3BC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9.055" v="8"/>
          <ac:cxnSpMkLst>
            <pc:docMk/>
            <pc:sldMk cId="0" sldId="256"/>
            <ac:cxnSpMk id="72" creationId="{C3CF0508-8730-E4F0-EE33-66D643D1F9D5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9.055" v="8"/>
          <ac:cxnSpMkLst>
            <pc:docMk/>
            <pc:sldMk cId="0" sldId="256"/>
            <ac:cxnSpMk id="73" creationId="{626B40BD-DFF8-7686-BEE3-12DDFCA61254}"/>
          </ac:cxnSpMkLst>
        </pc:cxnChg>
        <pc:cxnChg chg="add">
          <ac:chgData name="Hayworth, Emily" userId="S::ehaywort@ad.unc.edu::c7b10a91-da04-440c-a8ad-0689cf287096" providerId="AD" clId="Web-{63C16574-C080-4C5D-8A2A-07F00CC73196}" dt="2022-04-19T18:44:19.055" v="8"/>
          <ac:cxnSpMkLst>
            <pc:docMk/>
            <pc:sldMk cId="0" sldId="256"/>
            <ac:cxnSpMk id="74" creationId="{A9636423-A14A-2AB5-B8BF-0A9F540704ED}"/>
          </ac:cxnSpMkLst>
        </pc:cxnChg>
        <pc:cxnChg chg="mod">
          <ac:chgData name="Hayworth, Emily" userId="S::ehaywort@ad.unc.edu::c7b10a91-da04-440c-a8ad-0689cf287096" providerId="AD" clId="Web-{63C16574-C080-4C5D-8A2A-07F00CC73196}" dt="2022-04-19T18:43:55.148" v="0"/>
          <ac:cxnSpMkLst>
            <pc:docMk/>
            <pc:sldMk cId="0" sldId="256"/>
            <ac:cxnSpMk id="157" creationId="{00000000-0000-0000-0000-000000000000}"/>
          </ac:cxnSpMkLst>
        </pc:cxnChg>
        <pc:cxnChg chg="mod">
          <ac:chgData name="Hayworth, Emily" userId="S::ehaywort@ad.unc.edu::c7b10a91-da04-440c-a8ad-0689cf287096" providerId="AD" clId="Web-{63C16574-C080-4C5D-8A2A-07F00CC73196}" dt="2022-04-19T18:43:55.148" v="0"/>
          <ac:cxnSpMkLst>
            <pc:docMk/>
            <pc:sldMk cId="0" sldId="256"/>
            <ac:cxnSpMk id="158" creationId="{00000000-0000-0000-0000-000000000000}"/>
          </ac:cxnSpMkLst>
        </pc:cxnChg>
      </pc:sldChg>
    </pc:docChg>
  </pc:docChgLst>
  <pc:docChgLst>
    <pc:chgData name="Hayworth, Emily" userId="S::ehaywort@ad.unc.edu::c7b10a91-da04-440c-a8ad-0689cf287096" providerId="AD" clId="Web-{CD251BCF-5F20-49B5-9476-FC152DB4F84A}"/>
    <pc:docChg chg="modSld">
      <pc:chgData name="Hayworth, Emily" userId="S::ehaywort@ad.unc.edu::c7b10a91-da04-440c-a8ad-0689cf287096" providerId="AD" clId="Web-{CD251BCF-5F20-49B5-9476-FC152DB4F84A}" dt="2022-04-19T19:41:39.200" v="63"/>
      <pc:docMkLst>
        <pc:docMk/>
      </pc:docMkLst>
      <pc:sldChg chg="delSp modSp">
        <pc:chgData name="Hayworth, Emily" userId="S::ehaywort@ad.unc.edu::c7b10a91-da04-440c-a8ad-0689cf287096" providerId="AD" clId="Web-{CD251BCF-5F20-49B5-9476-FC152DB4F84A}" dt="2022-04-19T19:41:39.200" v="63"/>
        <pc:sldMkLst>
          <pc:docMk/>
          <pc:sldMk cId="0" sldId="256"/>
        </pc:sldMkLst>
        <pc:graphicFrameChg chg="mod modGraphic">
          <ac:chgData name="Hayworth, Emily" userId="S::ehaywort@ad.unc.edu::c7b10a91-da04-440c-a8ad-0689cf287096" providerId="AD" clId="Web-{CD251BCF-5F20-49B5-9476-FC152DB4F84A}" dt="2022-04-19T19:41:39.200" v="63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del">
          <ac:chgData name="Hayworth, Emily" userId="S::ehaywort@ad.unc.edu::c7b10a91-da04-440c-a8ad-0689cf287096" providerId="AD" clId="Web-{CD251BCF-5F20-49B5-9476-FC152DB4F84A}" dt="2022-04-19T19:36:39.598" v="12"/>
          <ac:graphicFrameMkLst>
            <pc:docMk/>
            <pc:sldMk cId="0" sldId="256"/>
            <ac:graphicFrameMk id="5" creationId="{FF6C5B6B-2F01-AD2A-757B-70849D314BA7}"/>
          </ac:graphicFrameMkLst>
        </pc:graphicFrameChg>
      </pc:sldChg>
    </pc:docChg>
  </pc:docChgLst>
  <pc:docChgLst>
    <pc:chgData name="Hayworth, Emily" userId="S::ehaywort@ad.unc.edu::c7b10a91-da04-440c-a8ad-0689cf287096" providerId="AD" clId="Web-{DE3778D1-EAA6-4407-AA14-209EA9A320EF}"/>
    <pc:docChg chg="modSld">
      <pc:chgData name="Hayworth, Emily" userId="S::ehaywort@ad.unc.edu::c7b10a91-da04-440c-a8ad-0689cf287096" providerId="AD" clId="Web-{DE3778D1-EAA6-4407-AA14-209EA9A320EF}" dt="2022-04-19T19:53:56.647" v="259"/>
      <pc:docMkLst>
        <pc:docMk/>
      </pc:docMkLst>
      <pc:sldChg chg="addSp delSp modSp">
        <pc:chgData name="Hayworth, Emily" userId="S::ehaywort@ad.unc.edu::c7b10a91-da04-440c-a8ad-0689cf287096" providerId="AD" clId="Web-{DE3778D1-EAA6-4407-AA14-209EA9A320EF}" dt="2022-04-19T19:53:56.647" v="259"/>
        <pc:sldMkLst>
          <pc:docMk/>
          <pc:sldMk cId="0" sldId="256"/>
        </pc:sldMkLst>
        <pc:spChg chg="add del">
          <ac:chgData name="Hayworth, Emily" userId="S::ehaywort@ad.unc.edu::c7b10a91-da04-440c-a8ad-0689cf287096" providerId="AD" clId="Web-{DE3778D1-EAA6-4407-AA14-209EA9A320EF}" dt="2022-04-19T19:44:16.879" v="4"/>
          <ac:spMkLst>
            <pc:docMk/>
            <pc:sldMk cId="0" sldId="256"/>
            <ac:spMk id="25" creationId="{F39D67FD-00C1-3448-C832-F3034E51527A}"/>
          </ac:spMkLst>
        </pc:spChg>
        <pc:spChg chg="add">
          <ac:chgData name="Hayworth, Emily" userId="S::ehaywort@ad.unc.edu::c7b10a91-da04-440c-a8ad-0689cf287096" providerId="AD" clId="Web-{DE3778D1-EAA6-4407-AA14-209EA9A320EF}" dt="2022-04-19T19:43:06.893" v="0"/>
          <ac:spMkLst>
            <pc:docMk/>
            <pc:sldMk cId="0" sldId="256"/>
            <ac:spMk id="29" creationId="{2D3AAC29-FB18-F40D-D889-AA29F44D557D}"/>
          </ac:spMkLst>
        </pc:spChg>
        <pc:spChg chg="add">
          <ac:chgData name="Hayworth, Emily" userId="S::ehaywort@ad.unc.edu::c7b10a91-da04-440c-a8ad-0689cf287096" providerId="AD" clId="Web-{DE3778D1-EAA6-4407-AA14-209EA9A320EF}" dt="2022-04-19T19:43:06.893" v="0"/>
          <ac:spMkLst>
            <pc:docMk/>
            <pc:sldMk cId="0" sldId="256"/>
            <ac:spMk id="32" creationId="{EEA59155-B1A6-386F-6E78-E728120FF91B}"/>
          </ac:spMkLst>
        </pc:spChg>
        <pc:spChg chg="add">
          <ac:chgData name="Hayworth, Emily" userId="S::ehaywort@ad.unc.edu::c7b10a91-da04-440c-a8ad-0689cf287096" providerId="AD" clId="Web-{DE3778D1-EAA6-4407-AA14-209EA9A320EF}" dt="2022-04-19T19:43:06.893" v="0"/>
          <ac:spMkLst>
            <pc:docMk/>
            <pc:sldMk cId="0" sldId="256"/>
            <ac:spMk id="33" creationId="{04EA1039-B713-3D4E-8676-BBB953189502}"/>
          </ac:spMkLst>
        </pc:spChg>
        <pc:spChg chg="add">
          <ac:chgData name="Hayworth, Emily" userId="S::ehaywort@ad.unc.edu::c7b10a91-da04-440c-a8ad-0689cf287096" providerId="AD" clId="Web-{DE3778D1-EAA6-4407-AA14-209EA9A320EF}" dt="2022-04-19T19:43:06.893" v="0"/>
          <ac:spMkLst>
            <pc:docMk/>
            <pc:sldMk cId="0" sldId="256"/>
            <ac:spMk id="37" creationId="{2AD02117-4C53-190A-9F1E-01FA953DF18E}"/>
          </ac:spMkLst>
        </pc:spChg>
        <pc:spChg chg="add">
          <ac:chgData name="Hayworth, Emily" userId="S::ehaywort@ad.unc.edu::c7b10a91-da04-440c-a8ad-0689cf287096" providerId="AD" clId="Web-{DE3778D1-EAA6-4407-AA14-209EA9A320EF}" dt="2022-04-19T19:44:26.880" v="6"/>
          <ac:spMkLst>
            <pc:docMk/>
            <pc:sldMk cId="0" sldId="256"/>
            <ac:spMk id="40" creationId="{F39D67FD-00C1-3448-C832-F3034E51527A}"/>
          </ac:spMkLst>
        </pc:spChg>
        <pc:spChg chg="add">
          <ac:chgData name="Hayworth, Emily" userId="S::ehaywort@ad.unc.edu::c7b10a91-da04-440c-a8ad-0689cf287096" providerId="AD" clId="Web-{DE3778D1-EAA6-4407-AA14-209EA9A320EF}" dt="2022-04-19T19:44:26.880" v="6"/>
          <ac:spMkLst>
            <pc:docMk/>
            <pc:sldMk cId="0" sldId="256"/>
            <ac:spMk id="45" creationId="{2D3AAC29-FB18-F40D-D889-AA29F44D557D}"/>
          </ac:spMkLst>
        </pc:spChg>
        <pc:spChg chg="add">
          <ac:chgData name="Hayworth, Emily" userId="S::ehaywort@ad.unc.edu::c7b10a91-da04-440c-a8ad-0689cf287096" providerId="AD" clId="Web-{DE3778D1-EAA6-4407-AA14-209EA9A320EF}" dt="2022-04-19T19:44:26.880" v="6"/>
          <ac:spMkLst>
            <pc:docMk/>
            <pc:sldMk cId="0" sldId="256"/>
            <ac:spMk id="48" creationId="{EEA59155-B1A6-386F-6E78-E728120FF91B}"/>
          </ac:spMkLst>
        </pc:spChg>
        <pc:spChg chg="add">
          <ac:chgData name="Hayworth, Emily" userId="S::ehaywort@ad.unc.edu::c7b10a91-da04-440c-a8ad-0689cf287096" providerId="AD" clId="Web-{DE3778D1-EAA6-4407-AA14-209EA9A320EF}" dt="2022-04-19T19:44:26.880" v="6"/>
          <ac:spMkLst>
            <pc:docMk/>
            <pc:sldMk cId="0" sldId="256"/>
            <ac:spMk id="50" creationId="{04EA1039-B713-3D4E-8676-BBB953189502}"/>
          </ac:spMkLst>
        </pc:spChg>
        <pc:spChg chg="add">
          <ac:chgData name="Hayworth, Emily" userId="S::ehaywort@ad.unc.edu::c7b10a91-da04-440c-a8ad-0689cf287096" providerId="AD" clId="Web-{DE3778D1-EAA6-4407-AA14-209EA9A320EF}" dt="2022-04-19T19:44:26.880" v="6"/>
          <ac:spMkLst>
            <pc:docMk/>
            <pc:sldMk cId="0" sldId="256"/>
            <ac:spMk id="56" creationId="{2AD02117-4C53-190A-9F1E-01FA953DF18E}"/>
          </ac:spMkLst>
        </pc:spChg>
        <pc:grpChg chg="add del mod">
          <ac:chgData name="Hayworth, Emily" userId="S::ehaywort@ad.unc.edu::c7b10a91-da04-440c-a8ad-0689cf287096" providerId="AD" clId="Web-{DE3778D1-EAA6-4407-AA14-209EA9A320EF}" dt="2022-04-19T19:44:23.927" v="5"/>
          <ac:grpSpMkLst>
            <pc:docMk/>
            <pc:sldMk cId="0" sldId="256"/>
            <ac:grpSpMk id="24" creationId="{79EDCB88-94F0-D1BC-F3A0-6F302C617570}"/>
          </ac:grpSpMkLst>
        </pc:grpChg>
        <pc:grpChg chg="add">
          <ac:chgData name="Hayworth, Emily" userId="S::ehaywort@ad.unc.edu::c7b10a91-da04-440c-a8ad-0689cf287096" providerId="AD" clId="Web-{DE3778D1-EAA6-4407-AA14-209EA9A320EF}" dt="2022-04-19T19:43:06.893" v="0"/>
          <ac:grpSpMkLst>
            <pc:docMk/>
            <pc:sldMk cId="0" sldId="256"/>
            <ac:grpSpMk id="26" creationId="{77C444FE-C280-22EE-EE21-BDCA224A2F60}"/>
          </ac:grpSpMkLst>
        </pc:grpChg>
        <pc:grpChg chg="add del mod">
          <ac:chgData name="Hayworth, Emily" userId="S::ehaywort@ad.unc.edu::c7b10a91-da04-440c-a8ad-0689cf287096" providerId="AD" clId="Web-{DE3778D1-EAA6-4407-AA14-209EA9A320EF}" dt="2022-04-19T19:46:17.414" v="8"/>
          <ac:grpSpMkLst>
            <pc:docMk/>
            <pc:sldMk cId="0" sldId="256"/>
            <ac:grpSpMk id="38" creationId="{79EDCB88-94F0-D1BC-F3A0-6F302C617570}"/>
          </ac:grpSpMkLst>
        </pc:grpChg>
        <pc:grpChg chg="add">
          <ac:chgData name="Hayworth, Emily" userId="S::ehaywort@ad.unc.edu::c7b10a91-da04-440c-a8ad-0689cf287096" providerId="AD" clId="Web-{DE3778D1-EAA6-4407-AA14-209EA9A320EF}" dt="2022-04-19T19:44:26.880" v="6"/>
          <ac:grpSpMkLst>
            <pc:docMk/>
            <pc:sldMk cId="0" sldId="256"/>
            <ac:grpSpMk id="41" creationId="{77C444FE-C280-22EE-EE21-BDCA224A2F60}"/>
          </ac:grpSpMkLst>
        </pc:grpChg>
        <pc:graphicFrameChg chg="mod modGraphic">
          <ac:chgData name="Hayworth, Emily" userId="S::ehaywort@ad.unc.edu::c7b10a91-da04-440c-a8ad-0689cf287096" providerId="AD" clId="Web-{DE3778D1-EAA6-4407-AA14-209EA9A320EF}" dt="2022-04-19T19:53:56.647" v="259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 modGraphic">
          <ac:chgData name="Hayworth, Emily" userId="S::ehaywort@ad.unc.edu::c7b10a91-da04-440c-a8ad-0689cf287096" providerId="AD" clId="Web-{DE3778D1-EAA6-4407-AA14-209EA9A320EF}" dt="2022-04-19T19:47:49.714" v="111"/>
          <ac:graphicFrameMkLst>
            <pc:docMk/>
            <pc:sldMk cId="0" sldId="256"/>
            <ac:graphicFrameMk id="8" creationId="{D2F84CE1-8417-CC11-5EA2-7CDC6D501C62}"/>
          </ac:graphicFrameMkLst>
        </pc:graphicFrameChg>
        <pc:picChg chg="add">
          <ac:chgData name="Hayworth, Emily" userId="S::ehaywort@ad.unc.edu::c7b10a91-da04-440c-a8ad-0689cf287096" providerId="AD" clId="Web-{DE3778D1-EAA6-4407-AA14-209EA9A320EF}" dt="2022-04-19T19:43:06.893" v="0"/>
          <ac:picMkLst>
            <pc:docMk/>
            <pc:sldMk cId="0" sldId="256"/>
            <ac:picMk id="31" creationId="{B57CF32A-68A2-339E-6256-4A0F70B41BA4}"/>
          </ac:picMkLst>
        </pc:picChg>
        <pc:picChg chg="add">
          <ac:chgData name="Hayworth, Emily" userId="S::ehaywort@ad.unc.edu::c7b10a91-da04-440c-a8ad-0689cf287096" providerId="AD" clId="Web-{DE3778D1-EAA6-4407-AA14-209EA9A320EF}" dt="2022-04-19T19:44:26.880" v="6"/>
          <ac:picMkLst>
            <pc:docMk/>
            <pc:sldMk cId="0" sldId="256"/>
            <ac:picMk id="47" creationId="{B57CF32A-68A2-339E-6256-4A0F70B41BA4}"/>
          </ac:picMkLst>
        </pc:picChg>
        <pc:cxnChg chg="add">
          <ac:chgData name="Hayworth, Emily" userId="S::ehaywort@ad.unc.edu::c7b10a91-da04-440c-a8ad-0689cf287096" providerId="AD" clId="Web-{DE3778D1-EAA6-4407-AA14-209EA9A320EF}" dt="2022-04-19T19:43:06.893" v="0"/>
          <ac:cxnSpMkLst>
            <pc:docMk/>
            <pc:sldMk cId="0" sldId="256"/>
            <ac:cxnSpMk id="27" creationId="{308F6765-3F8E-0E6E-179D-51AD06FAEFD7}"/>
          </ac:cxnSpMkLst>
        </pc:cxnChg>
        <pc:cxnChg chg="add">
          <ac:chgData name="Hayworth, Emily" userId="S::ehaywort@ad.unc.edu::c7b10a91-da04-440c-a8ad-0689cf287096" providerId="AD" clId="Web-{DE3778D1-EAA6-4407-AA14-209EA9A320EF}" dt="2022-04-19T19:43:06.893" v="0"/>
          <ac:cxnSpMkLst>
            <pc:docMk/>
            <pc:sldMk cId="0" sldId="256"/>
            <ac:cxnSpMk id="28" creationId="{12C54449-4C16-BE3C-B69B-D3DFC7F55889}"/>
          </ac:cxnSpMkLst>
        </pc:cxnChg>
        <pc:cxnChg chg="add mod">
          <ac:chgData name="Hayworth, Emily" userId="S::ehaywort@ad.unc.edu::c7b10a91-da04-440c-a8ad-0689cf287096" providerId="AD" clId="Web-{DE3778D1-EAA6-4407-AA14-209EA9A320EF}" dt="2022-04-19T19:44:23.927" v="5"/>
          <ac:cxnSpMkLst>
            <pc:docMk/>
            <pc:sldMk cId="0" sldId="256"/>
            <ac:cxnSpMk id="34" creationId="{EEF993F7-7385-557F-2E60-7CC59ED27863}"/>
          </ac:cxnSpMkLst>
        </pc:cxnChg>
        <pc:cxnChg chg="add mod">
          <ac:chgData name="Hayworth, Emily" userId="S::ehaywort@ad.unc.edu::c7b10a91-da04-440c-a8ad-0689cf287096" providerId="AD" clId="Web-{DE3778D1-EAA6-4407-AA14-209EA9A320EF}" dt="2022-04-19T19:44:23.927" v="5"/>
          <ac:cxnSpMkLst>
            <pc:docMk/>
            <pc:sldMk cId="0" sldId="256"/>
            <ac:cxnSpMk id="35" creationId="{1CED19E4-1894-5D12-52A5-4E85B8C72BA4}"/>
          </ac:cxnSpMkLst>
        </pc:cxnChg>
        <pc:cxnChg chg="add">
          <ac:chgData name="Hayworth, Emily" userId="S::ehaywort@ad.unc.edu::c7b10a91-da04-440c-a8ad-0689cf287096" providerId="AD" clId="Web-{DE3778D1-EAA6-4407-AA14-209EA9A320EF}" dt="2022-04-19T19:43:06.893" v="0"/>
          <ac:cxnSpMkLst>
            <pc:docMk/>
            <pc:sldMk cId="0" sldId="256"/>
            <ac:cxnSpMk id="36" creationId="{346FD8FE-7424-EB33-E247-4092275F9F05}"/>
          </ac:cxnSpMkLst>
        </pc:cxnChg>
        <pc:cxnChg chg="add">
          <ac:chgData name="Hayworth, Emily" userId="S::ehaywort@ad.unc.edu::c7b10a91-da04-440c-a8ad-0689cf287096" providerId="AD" clId="Web-{DE3778D1-EAA6-4407-AA14-209EA9A320EF}" dt="2022-04-19T19:44:26.880" v="6"/>
          <ac:cxnSpMkLst>
            <pc:docMk/>
            <pc:sldMk cId="0" sldId="256"/>
            <ac:cxnSpMk id="42" creationId="{308F6765-3F8E-0E6E-179D-51AD06FAEFD7}"/>
          </ac:cxnSpMkLst>
        </pc:cxnChg>
        <pc:cxnChg chg="add">
          <ac:chgData name="Hayworth, Emily" userId="S::ehaywort@ad.unc.edu::c7b10a91-da04-440c-a8ad-0689cf287096" providerId="AD" clId="Web-{DE3778D1-EAA6-4407-AA14-209EA9A320EF}" dt="2022-04-19T19:44:26.880" v="6"/>
          <ac:cxnSpMkLst>
            <pc:docMk/>
            <pc:sldMk cId="0" sldId="256"/>
            <ac:cxnSpMk id="43" creationId="{12C54449-4C16-BE3C-B69B-D3DFC7F55889}"/>
          </ac:cxnSpMkLst>
        </pc:cxnChg>
        <pc:cxnChg chg="add mod">
          <ac:chgData name="Hayworth, Emily" userId="S::ehaywort@ad.unc.edu::c7b10a91-da04-440c-a8ad-0689cf287096" providerId="AD" clId="Web-{DE3778D1-EAA6-4407-AA14-209EA9A320EF}" dt="2022-04-19T19:46:17.414" v="8"/>
          <ac:cxnSpMkLst>
            <pc:docMk/>
            <pc:sldMk cId="0" sldId="256"/>
            <ac:cxnSpMk id="51" creationId="{EEF993F7-7385-557F-2E60-7CC59ED27863}"/>
          </ac:cxnSpMkLst>
        </pc:cxnChg>
        <pc:cxnChg chg="add mod">
          <ac:chgData name="Hayworth, Emily" userId="S::ehaywort@ad.unc.edu::c7b10a91-da04-440c-a8ad-0689cf287096" providerId="AD" clId="Web-{DE3778D1-EAA6-4407-AA14-209EA9A320EF}" dt="2022-04-19T19:46:17.414" v="8"/>
          <ac:cxnSpMkLst>
            <pc:docMk/>
            <pc:sldMk cId="0" sldId="256"/>
            <ac:cxnSpMk id="54" creationId="{1CED19E4-1894-5D12-52A5-4E85B8C72BA4}"/>
          </ac:cxnSpMkLst>
        </pc:cxnChg>
        <pc:cxnChg chg="add">
          <ac:chgData name="Hayworth, Emily" userId="S::ehaywort@ad.unc.edu::c7b10a91-da04-440c-a8ad-0689cf287096" providerId="AD" clId="Web-{DE3778D1-EAA6-4407-AA14-209EA9A320EF}" dt="2022-04-19T19:44:26.880" v="6"/>
          <ac:cxnSpMkLst>
            <pc:docMk/>
            <pc:sldMk cId="0" sldId="256"/>
            <ac:cxnSpMk id="55" creationId="{346FD8FE-7424-EB33-E247-4092275F9F05}"/>
          </ac:cxnSpMkLst>
        </pc:cxnChg>
      </pc:sldChg>
    </pc:docChg>
  </pc:docChgLst>
  <pc:docChgLst>
    <pc:chgData name="Hayworth, Emily" userId="S::ehaywort@ad.unc.edu::c7b10a91-da04-440c-a8ad-0689cf287096" providerId="AD" clId="Web-{72487C65-4DA4-42FC-B02C-E93A4E2CD622}"/>
    <pc:docChg chg="modSld">
      <pc:chgData name="Hayworth, Emily" userId="S::ehaywort@ad.unc.edu::c7b10a91-da04-440c-a8ad-0689cf287096" providerId="AD" clId="Web-{72487C65-4DA4-42FC-B02C-E93A4E2CD622}" dt="2022-04-22T05:14:34.221" v="2" actId="14100"/>
      <pc:docMkLst>
        <pc:docMk/>
      </pc:docMkLst>
      <pc:sldChg chg="addSp modSp">
        <pc:chgData name="Hayworth, Emily" userId="S::ehaywort@ad.unc.edu::c7b10a91-da04-440c-a8ad-0689cf287096" providerId="AD" clId="Web-{72487C65-4DA4-42FC-B02C-E93A4E2CD622}" dt="2022-04-22T05:14:34.221" v="2" actId="14100"/>
        <pc:sldMkLst>
          <pc:docMk/>
          <pc:sldMk cId="0" sldId="256"/>
        </pc:sldMkLst>
        <pc:spChg chg="add">
          <ac:chgData name="Hayworth, Emily" userId="S::ehaywort@ad.unc.edu::c7b10a91-da04-440c-a8ad-0689cf287096" providerId="AD" clId="Web-{72487C65-4DA4-42FC-B02C-E93A4E2CD622}" dt="2022-04-22T05:14:24.377" v="0"/>
          <ac:spMkLst>
            <pc:docMk/>
            <pc:sldMk cId="0" sldId="256"/>
            <ac:spMk id="48" creationId="{952CAC64-C285-12C8-3311-57411B278FB5}"/>
          </ac:spMkLst>
        </pc:spChg>
        <pc:spChg chg="add">
          <ac:chgData name="Hayworth, Emily" userId="S::ehaywort@ad.unc.edu::c7b10a91-da04-440c-a8ad-0689cf287096" providerId="AD" clId="Web-{72487C65-4DA4-42FC-B02C-E93A4E2CD622}" dt="2022-04-22T05:14:24.377" v="0"/>
          <ac:spMkLst>
            <pc:docMk/>
            <pc:sldMk cId="0" sldId="256"/>
            <ac:spMk id="55" creationId="{12DD23F4-58FD-40CF-4396-E470D675DB14}"/>
          </ac:spMkLst>
        </pc:spChg>
        <pc:spChg chg="add">
          <ac:chgData name="Hayworth, Emily" userId="S::ehaywort@ad.unc.edu::c7b10a91-da04-440c-a8ad-0689cf287096" providerId="AD" clId="Web-{72487C65-4DA4-42FC-B02C-E93A4E2CD622}" dt="2022-04-22T05:14:24.377" v="0"/>
          <ac:spMkLst>
            <pc:docMk/>
            <pc:sldMk cId="0" sldId="256"/>
            <ac:spMk id="57" creationId="{DB76F333-524A-2A8A-1A50-424831973977}"/>
          </ac:spMkLst>
        </pc:spChg>
        <pc:spChg chg="add">
          <ac:chgData name="Hayworth, Emily" userId="S::ehaywort@ad.unc.edu::c7b10a91-da04-440c-a8ad-0689cf287096" providerId="AD" clId="Web-{72487C65-4DA4-42FC-B02C-E93A4E2CD622}" dt="2022-04-22T05:14:24.377" v="0"/>
          <ac:spMkLst>
            <pc:docMk/>
            <pc:sldMk cId="0" sldId="256"/>
            <ac:spMk id="58" creationId="{3EB05B93-4910-FB7A-AB17-CB6C40B042C7}"/>
          </ac:spMkLst>
        </pc:spChg>
        <pc:spChg chg="add">
          <ac:chgData name="Hayworth, Emily" userId="S::ehaywort@ad.unc.edu::c7b10a91-da04-440c-a8ad-0689cf287096" providerId="AD" clId="Web-{72487C65-4DA4-42FC-B02C-E93A4E2CD622}" dt="2022-04-22T05:14:24.377" v="0"/>
          <ac:spMkLst>
            <pc:docMk/>
            <pc:sldMk cId="0" sldId="256"/>
            <ac:spMk id="62" creationId="{DDD26379-7434-E7D9-BED1-4294CD3C2F78}"/>
          </ac:spMkLst>
        </pc:spChg>
        <pc:grpChg chg="add mod">
          <ac:chgData name="Hayworth, Emily" userId="S::ehaywort@ad.unc.edu::c7b10a91-da04-440c-a8ad-0689cf287096" providerId="AD" clId="Web-{72487C65-4DA4-42FC-B02C-E93A4E2CD622}" dt="2022-04-22T05:14:34.221" v="2" actId="14100"/>
          <ac:grpSpMkLst>
            <pc:docMk/>
            <pc:sldMk cId="0" sldId="256"/>
            <ac:grpSpMk id="47" creationId="{7A3103CB-938D-6C5A-EE2C-FBD21138237F}"/>
          </ac:grpSpMkLst>
        </pc:grpChg>
        <pc:grpChg chg="add">
          <ac:chgData name="Hayworth, Emily" userId="S::ehaywort@ad.unc.edu::c7b10a91-da04-440c-a8ad-0689cf287096" providerId="AD" clId="Web-{72487C65-4DA4-42FC-B02C-E93A4E2CD622}" dt="2022-04-22T05:14:24.377" v="0"/>
          <ac:grpSpMkLst>
            <pc:docMk/>
            <pc:sldMk cId="0" sldId="256"/>
            <ac:grpSpMk id="50" creationId="{D67C0308-0325-9450-80AA-836581797D2A}"/>
          </ac:grpSpMkLst>
        </pc:grpChg>
        <pc:picChg chg="add">
          <ac:chgData name="Hayworth, Emily" userId="S::ehaywort@ad.unc.edu::c7b10a91-da04-440c-a8ad-0689cf287096" providerId="AD" clId="Web-{72487C65-4DA4-42FC-B02C-E93A4E2CD622}" dt="2022-04-22T05:14:24.377" v="0"/>
          <ac:picMkLst>
            <pc:docMk/>
            <pc:sldMk cId="0" sldId="256"/>
            <ac:picMk id="56" creationId="{EA351B99-AB16-CD32-EFCB-9291FBF1EC47}"/>
          </ac:picMkLst>
        </pc:picChg>
        <pc:cxnChg chg="add">
          <ac:chgData name="Hayworth, Emily" userId="S::ehaywort@ad.unc.edu::c7b10a91-da04-440c-a8ad-0689cf287096" providerId="AD" clId="Web-{72487C65-4DA4-42FC-B02C-E93A4E2CD622}" dt="2022-04-22T05:14:24.377" v="0"/>
          <ac:cxnSpMkLst>
            <pc:docMk/>
            <pc:sldMk cId="0" sldId="256"/>
            <ac:cxnSpMk id="51" creationId="{974EF65C-DFC0-6BAE-B31C-4ED8DA24FB33}"/>
          </ac:cxnSpMkLst>
        </pc:cxnChg>
        <pc:cxnChg chg="add">
          <ac:chgData name="Hayworth, Emily" userId="S::ehaywort@ad.unc.edu::c7b10a91-da04-440c-a8ad-0689cf287096" providerId="AD" clId="Web-{72487C65-4DA4-42FC-B02C-E93A4E2CD622}" dt="2022-04-22T05:14:24.377" v="0"/>
          <ac:cxnSpMkLst>
            <pc:docMk/>
            <pc:sldMk cId="0" sldId="256"/>
            <ac:cxnSpMk id="54" creationId="{1792809B-5323-F22C-3F62-5F4514B585A0}"/>
          </ac:cxnSpMkLst>
        </pc:cxnChg>
        <pc:cxnChg chg="add">
          <ac:chgData name="Hayworth, Emily" userId="S::ehaywort@ad.unc.edu::c7b10a91-da04-440c-a8ad-0689cf287096" providerId="AD" clId="Web-{72487C65-4DA4-42FC-B02C-E93A4E2CD622}" dt="2022-04-22T05:14:24.377" v="0"/>
          <ac:cxnSpMkLst>
            <pc:docMk/>
            <pc:sldMk cId="0" sldId="256"/>
            <ac:cxnSpMk id="59" creationId="{37D4BAA5-DFEA-54C2-0B8C-5807C63DFB5F}"/>
          </ac:cxnSpMkLst>
        </pc:cxnChg>
        <pc:cxnChg chg="add">
          <ac:chgData name="Hayworth, Emily" userId="S::ehaywort@ad.unc.edu::c7b10a91-da04-440c-a8ad-0689cf287096" providerId="AD" clId="Web-{72487C65-4DA4-42FC-B02C-E93A4E2CD622}" dt="2022-04-22T05:14:24.377" v="0"/>
          <ac:cxnSpMkLst>
            <pc:docMk/>
            <pc:sldMk cId="0" sldId="256"/>
            <ac:cxnSpMk id="60" creationId="{81E32223-D717-D1B3-40F3-3A1CFA122BF4}"/>
          </ac:cxnSpMkLst>
        </pc:cxnChg>
        <pc:cxnChg chg="add">
          <ac:chgData name="Hayworth, Emily" userId="S::ehaywort@ad.unc.edu::c7b10a91-da04-440c-a8ad-0689cf287096" providerId="AD" clId="Web-{72487C65-4DA4-42FC-B02C-E93A4E2CD622}" dt="2022-04-22T05:14:24.377" v="0"/>
          <ac:cxnSpMkLst>
            <pc:docMk/>
            <pc:sldMk cId="0" sldId="256"/>
            <ac:cxnSpMk id="61" creationId="{2DA9DE26-F9C5-1208-23B2-178B1CB1F65C}"/>
          </ac:cxnSpMkLst>
        </pc:cxnChg>
      </pc:sldChg>
    </pc:docChg>
  </pc:docChgLst>
  <pc:docChgLst>
    <pc:chgData name="Casnave, Stephanie" userId="S::scasna1@ad.unc.edu::0c914098-0322-442e-86f1-93cb4c494b79" providerId="AD" clId="Web-{97B5840D-8B34-4E67-8A2B-A9C23FA3E671}"/>
    <pc:docChg chg="modSld">
      <pc:chgData name="Casnave, Stephanie" userId="S::scasna1@ad.unc.edu::0c914098-0322-442e-86f1-93cb4c494b79" providerId="AD" clId="Web-{97B5840D-8B34-4E67-8A2B-A9C23FA3E671}" dt="2022-04-23T13:24:07.804" v="0" actId="1076"/>
      <pc:docMkLst>
        <pc:docMk/>
      </pc:docMkLst>
      <pc:sldChg chg="modSp">
        <pc:chgData name="Casnave, Stephanie" userId="S::scasna1@ad.unc.edu::0c914098-0322-442e-86f1-93cb4c494b79" providerId="AD" clId="Web-{97B5840D-8B34-4E67-8A2B-A9C23FA3E671}" dt="2022-04-23T13:24:07.804" v="0" actId="1076"/>
        <pc:sldMkLst>
          <pc:docMk/>
          <pc:sldMk cId="0" sldId="256"/>
        </pc:sldMkLst>
        <pc:spChg chg="mod">
          <ac:chgData name="Casnave, Stephanie" userId="S::scasna1@ad.unc.edu::0c914098-0322-442e-86f1-93cb4c494b79" providerId="AD" clId="Web-{97B5840D-8B34-4E67-8A2B-A9C23FA3E671}" dt="2022-04-23T13:24:07.804" v="0" actId="1076"/>
          <ac:spMkLst>
            <pc:docMk/>
            <pc:sldMk cId="0" sldId="256"/>
            <ac:spMk id="22" creationId="{00000000-0000-0000-0000-000000000000}"/>
          </ac:spMkLst>
        </pc:spChg>
      </pc:sldChg>
    </pc:docChg>
  </pc:docChgLst>
  <pc:docChgLst>
    <pc:chgData name="Casnave, Stephanie" userId="S::scasna1@ad.unc.edu::0c914098-0322-442e-86f1-93cb4c494b79" providerId="AD" clId="Web-{FB77AAD5-8605-401F-8759-0FA5B96443D1}"/>
    <pc:docChg chg="modSld">
      <pc:chgData name="Casnave, Stephanie" userId="S::scasna1@ad.unc.edu::0c914098-0322-442e-86f1-93cb4c494b79" providerId="AD" clId="Web-{FB77AAD5-8605-401F-8759-0FA5B96443D1}" dt="2022-04-24T23:05:39.514" v="15" actId="20577"/>
      <pc:docMkLst>
        <pc:docMk/>
      </pc:docMkLst>
      <pc:sldChg chg="modSp">
        <pc:chgData name="Casnave, Stephanie" userId="S::scasna1@ad.unc.edu::0c914098-0322-442e-86f1-93cb4c494b79" providerId="AD" clId="Web-{FB77AAD5-8605-401F-8759-0FA5B96443D1}" dt="2022-04-24T23:05:39.514" v="15" actId="20577"/>
        <pc:sldMkLst>
          <pc:docMk/>
          <pc:sldMk cId="0" sldId="256"/>
        </pc:sldMkLst>
        <pc:spChg chg="mod">
          <ac:chgData name="Casnave, Stephanie" userId="S::scasna1@ad.unc.edu::0c914098-0322-442e-86f1-93cb4c494b79" providerId="AD" clId="Web-{FB77AAD5-8605-401F-8759-0FA5B96443D1}" dt="2022-04-24T23:05:39.514" v="15" actId="20577"/>
          <ac:spMkLst>
            <pc:docMk/>
            <pc:sldMk cId="0" sldId="256"/>
            <ac:spMk id="2065" creationId="{00000000-0000-0000-0000-000000000000}"/>
          </ac:spMkLst>
        </pc:spChg>
      </pc:sldChg>
    </pc:docChg>
  </pc:docChgLst>
  <pc:docChgLst>
    <pc:chgData name="Hayworth, Emily" userId="S::ehaywort@ad.unc.edu::c7b10a91-da04-440c-a8ad-0689cf287096" providerId="AD" clId="Web-{70A41E69-E80F-4FFD-BBF5-51579A7D4A28}"/>
    <pc:docChg chg="modSld">
      <pc:chgData name="Hayworth, Emily" userId="S::ehaywort@ad.unc.edu::c7b10a91-da04-440c-a8ad-0689cf287096" providerId="AD" clId="Web-{70A41E69-E80F-4FFD-BBF5-51579A7D4A28}" dt="2022-04-21T20:37:11.825" v="3" actId="20577"/>
      <pc:docMkLst>
        <pc:docMk/>
      </pc:docMkLst>
      <pc:sldChg chg="modSp">
        <pc:chgData name="Hayworth, Emily" userId="S::ehaywort@ad.unc.edu::c7b10a91-da04-440c-a8ad-0689cf287096" providerId="AD" clId="Web-{70A41E69-E80F-4FFD-BBF5-51579A7D4A28}" dt="2022-04-21T20:37:11.825" v="3" actId="20577"/>
        <pc:sldMkLst>
          <pc:docMk/>
          <pc:sldMk cId="0" sldId="256"/>
        </pc:sldMkLst>
        <pc:spChg chg="mod">
          <ac:chgData name="Hayworth, Emily" userId="S::ehaywort@ad.unc.edu::c7b10a91-da04-440c-a8ad-0689cf287096" providerId="AD" clId="Web-{70A41E69-E80F-4FFD-BBF5-51579A7D4A28}" dt="2022-04-21T20:37:11.825" v="3" actId="20577"/>
          <ac:spMkLst>
            <pc:docMk/>
            <pc:sldMk cId="0" sldId="256"/>
            <ac:spMk id="2062" creationId="{00000000-0000-0000-0000-000000000000}"/>
          </ac:spMkLst>
        </pc:spChg>
      </pc:sldChg>
    </pc:docChg>
  </pc:docChgLst>
  <pc:docChgLst>
    <pc:chgData name="Casnave, Stephanie" userId="S::scasna1@ad.unc.edu::0c914098-0322-442e-86f1-93cb4c494b79" providerId="AD" clId="Web-{9F70C629-803C-41BF-8C0C-7C12A34FC003}"/>
    <pc:docChg chg="modSld">
      <pc:chgData name="Casnave, Stephanie" userId="S::scasna1@ad.unc.edu::0c914098-0322-442e-86f1-93cb4c494b79" providerId="AD" clId="Web-{9F70C629-803C-41BF-8C0C-7C12A34FC003}" dt="2022-04-21T19:22:35.327" v="4"/>
      <pc:docMkLst>
        <pc:docMk/>
      </pc:docMkLst>
      <pc:sldChg chg="modSp">
        <pc:chgData name="Casnave, Stephanie" userId="S::scasna1@ad.unc.edu::0c914098-0322-442e-86f1-93cb4c494b79" providerId="AD" clId="Web-{9F70C629-803C-41BF-8C0C-7C12A34FC003}" dt="2022-04-21T19:22:35.327" v="4"/>
        <pc:sldMkLst>
          <pc:docMk/>
          <pc:sldMk cId="0" sldId="256"/>
        </pc:sldMkLst>
        <pc:graphicFrameChg chg="mod modGraphic">
          <ac:chgData name="Casnave, Stephanie" userId="S::scasna1@ad.unc.edu::0c914098-0322-442e-86f1-93cb4c494b79" providerId="AD" clId="Web-{9F70C629-803C-41BF-8C0C-7C12A34FC003}" dt="2022-04-21T19:22:35.327" v="4"/>
          <ac:graphicFrameMkLst>
            <pc:docMk/>
            <pc:sldMk cId="0" sldId="256"/>
            <ac:graphicFrameMk id="8" creationId="{D2F84CE1-8417-CC11-5EA2-7CDC6D501C62}"/>
          </ac:graphicFrameMkLst>
        </pc:graphicFrameChg>
      </pc:sldChg>
    </pc:docChg>
  </pc:docChgLst>
  <pc:docChgLst>
    <pc:chgData name="Hayworth, Emily" userId="S::ehaywort@ad.unc.edu::c7b10a91-da04-440c-a8ad-0689cf287096" providerId="AD" clId="Web-{C3454CB6-E7EC-4FE8-B9C0-1637F6D4C5D2}"/>
    <pc:docChg chg="modSld">
      <pc:chgData name="Hayworth, Emily" userId="S::ehaywort@ad.unc.edu::c7b10a91-da04-440c-a8ad-0689cf287096" providerId="AD" clId="Web-{C3454CB6-E7EC-4FE8-B9C0-1637F6D4C5D2}" dt="2022-04-19T20:01:11.994" v="26"/>
      <pc:docMkLst>
        <pc:docMk/>
      </pc:docMkLst>
      <pc:sldChg chg="modSp">
        <pc:chgData name="Hayworth, Emily" userId="S::ehaywort@ad.unc.edu::c7b10a91-da04-440c-a8ad-0689cf287096" providerId="AD" clId="Web-{C3454CB6-E7EC-4FE8-B9C0-1637F6D4C5D2}" dt="2022-04-19T20:01:11.994" v="26"/>
        <pc:sldMkLst>
          <pc:docMk/>
          <pc:sldMk cId="0" sldId="256"/>
        </pc:sldMkLst>
        <pc:graphicFrameChg chg="modGraphic">
          <ac:chgData name="Hayworth, Emily" userId="S::ehaywort@ad.unc.edu::c7b10a91-da04-440c-a8ad-0689cf287096" providerId="AD" clId="Web-{C3454CB6-E7EC-4FE8-B9C0-1637F6D4C5D2}" dt="2022-04-19T20:01:11.994" v="26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 modGraphic">
          <ac:chgData name="Hayworth, Emily" userId="S::ehaywort@ad.unc.edu::c7b10a91-da04-440c-a8ad-0689cf287096" providerId="AD" clId="Web-{C3454CB6-E7EC-4FE8-B9C0-1637F6D4C5D2}" dt="2022-04-19T19:59:09.080" v="23"/>
          <ac:graphicFrameMkLst>
            <pc:docMk/>
            <pc:sldMk cId="0" sldId="256"/>
            <ac:graphicFrameMk id="4" creationId="{7A1AE697-7A51-13DF-AE62-888282A65A5A}"/>
          </ac:graphicFrameMkLst>
        </pc:graphicFrameChg>
        <pc:graphicFrameChg chg="mod modGraphic">
          <ac:chgData name="Hayworth, Emily" userId="S::ehaywort@ad.unc.edu::c7b10a91-da04-440c-a8ad-0689cf287096" providerId="AD" clId="Web-{C3454CB6-E7EC-4FE8-B9C0-1637F6D4C5D2}" dt="2022-04-19T19:57:41.434" v="19"/>
          <ac:graphicFrameMkLst>
            <pc:docMk/>
            <pc:sldMk cId="0" sldId="256"/>
            <ac:graphicFrameMk id="8" creationId="{D2F84CE1-8417-CC11-5EA2-7CDC6D501C62}"/>
          </ac:graphicFrameMkLst>
        </pc:graphicFrameChg>
      </pc:sldChg>
    </pc:docChg>
  </pc:docChgLst>
  <pc:docChgLst>
    <pc:chgData name="Hayworth, Emily" userId="S::ehaywort@ad.unc.edu::c7b10a91-da04-440c-a8ad-0689cf287096" providerId="AD" clId="Web-{2D43A6A5-0573-4E4C-B0E0-B0C2017448FB}"/>
    <pc:docChg chg="modSld">
      <pc:chgData name="Hayworth, Emily" userId="S::ehaywort@ad.unc.edu::c7b10a91-da04-440c-a8ad-0689cf287096" providerId="AD" clId="Web-{2D43A6A5-0573-4E4C-B0E0-B0C2017448FB}" dt="2022-04-21T19:27:03.980" v="0"/>
      <pc:docMkLst>
        <pc:docMk/>
      </pc:docMkLst>
      <pc:sldChg chg="delSp modSp">
        <pc:chgData name="Hayworth, Emily" userId="S::ehaywort@ad.unc.edu::c7b10a91-da04-440c-a8ad-0689cf287096" providerId="AD" clId="Web-{2D43A6A5-0573-4E4C-B0E0-B0C2017448FB}" dt="2022-04-21T19:27:03.980" v="0"/>
        <pc:sldMkLst>
          <pc:docMk/>
          <pc:sldMk cId="0" sldId="256"/>
        </pc:sldMkLst>
        <pc:grpChg chg="del">
          <ac:chgData name="Hayworth, Emily" userId="S::ehaywort@ad.unc.edu::c7b10a91-da04-440c-a8ad-0689cf287096" providerId="AD" clId="Web-{2D43A6A5-0573-4E4C-B0E0-B0C2017448FB}" dt="2022-04-21T19:27:03.980" v="0"/>
          <ac:grpSpMkLst>
            <pc:docMk/>
            <pc:sldMk cId="0" sldId="256"/>
            <ac:grpSpMk id="47" creationId="{9CF14C5E-4F66-1ECB-8C75-EC76E75EC3F9}"/>
          </ac:grpSpMkLst>
        </pc:grpChg>
        <pc:cxnChg chg="mod">
          <ac:chgData name="Hayworth, Emily" userId="S::ehaywort@ad.unc.edu::c7b10a91-da04-440c-a8ad-0689cf287096" providerId="AD" clId="Web-{2D43A6A5-0573-4E4C-B0E0-B0C2017448FB}" dt="2022-04-21T19:27:03.980" v="0"/>
          <ac:cxnSpMkLst>
            <pc:docMk/>
            <pc:sldMk cId="0" sldId="256"/>
            <ac:cxnSpMk id="59" creationId="{95D7620C-9F6D-D9CF-B617-D6B2FAD08C22}"/>
          </ac:cxnSpMkLst>
        </pc:cxnChg>
        <pc:cxnChg chg="mod">
          <ac:chgData name="Hayworth, Emily" userId="S::ehaywort@ad.unc.edu::c7b10a91-da04-440c-a8ad-0689cf287096" providerId="AD" clId="Web-{2D43A6A5-0573-4E4C-B0E0-B0C2017448FB}" dt="2022-04-21T19:27:03.980" v="0"/>
          <ac:cxnSpMkLst>
            <pc:docMk/>
            <pc:sldMk cId="0" sldId="256"/>
            <ac:cxnSpMk id="60" creationId="{B5131AC6-B130-E288-7DA8-3DDD11D5DE6A}"/>
          </ac:cxnSpMkLst>
        </pc:cxnChg>
      </pc:sldChg>
    </pc:docChg>
  </pc:docChgLst>
  <pc:docChgLst>
    <pc:chgData name="Hayworth, Emily" userId="S::ehaywort@ad.unc.edu::c7b10a91-da04-440c-a8ad-0689cf287096" providerId="AD" clId="Web-{762A6B6F-C53B-43AA-A158-039C097F2464}"/>
    <pc:docChg chg="modSld">
      <pc:chgData name="Hayworth, Emily" userId="S::ehaywort@ad.unc.edu::c7b10a91-da04-440c-a8ad-0689cf287096" providerId="AD" clId="Web-{762A6B6F-C53B-43AA-A158-039C097F2464}" dt="2022-04-19T20:04:47.205" v="5" actId="14100"/>
      <pc:docMkLst>
        <pc:docMk/>
      </pc:docMkLst>
      <pc:sldChg chg="addSp delSp modSp">
        <pc:chgData name="Hayworth, Emily" userId="S::ehaywort@ad.unc.edu::c7b10a91-da04-440c-a8ad-0689cf287096" providerId="AD" clId="Web-{762A6B6F-C53B-43AA-A158-039C097F2464}" dt="2022-04-19T20:04:47.205" v="5" actId="14100"/>
        <pc:sldMkLst>
          <pc:docMk/>
          <pc:sldMk cId="0" sldId="256"/>
        </pc:sldMkLst>
        <pc:spChg chg="del">
          <ac:chgData name="Hayworth, Emily" userId="S::ehaywort@ad.unc.edu::c7b10a91-da04-440c-a8ad-0689cf287096" providerId="AD" clId="Web-{762A6B6F-C53B-43AA-A158-039C097F2464}" dt="2022-04-19T20:04:29.314" v="0"/>
          <ac:spMkLst>
            <pc:docMk/>
            <pc:sldMk cId="0" sldId="256"/>
            <ac:spMk id="48" creationId="{0D392F43-76F5-06A6-4249-AAF36D8416ED}"/>
          </ac:spMkLst>
        </pc:spChg>
        <pc:spChg chg="add">
          <ac:chgData name="Hayworth, Emily" userId="S::ehaywort@ad.unc.edu::c7b10a91-da04-440c-a8ad-0689cf287096" providerId="AD" clId="Web-{762A6B6F-C53B-43AA-A158-039C097F2464}" dt="2022-04-19T20:04:34.704" v="2"/>
          <ac:spMkLst>
            <pc:docMk/>
            <pc:sldMk cId="0" sldId="256"/>
            <ac:spMk id="66" creationId="{B0C499D5-86D8-BFD7-F300-BAAB43F3BE71}"/>
          </ac:spMkLst>
        </pc:spChg>
        <pc:spChg chg="add">
          <ac:chgData name="Hayworth, Emily" userId="S::ehaywort@ad.unc.edu::c7b10a91-da04-440c-a8ad-0689cf287096" providerId="AD" clId="Web-{762A6B6F-C53B-43AA-A158-039C097F2464}" dt="2022-04-19T20:04:34.704" v="2"/>
          <ac:spMkLst>
            <pc:docMk/>
            <pc:sldMk cId="0" sldId="256"/>
            <ac:spMk id="70" creationId="{3944A654-B86E-001F-F2AD-91298F4CF277}"/>
          </ac:spMkLst>
        </pc:spChg>
        <pc:spChg chg="add">
          <ac:chgData name="Hayworth, Emily" userId="S::ehaywort@ad.unc.edu::c7b10a91-da04-440c-a8ad-0689cf287096" providerId="AD" clId="Web-{762A6B6F-C53B-43AA-A158-039C097F2464}" dt="2022-04-19T20:04:34.704" v="2"/>
          <ac:spMkLst>
            <pc:docMk/>
            <pc:sldMk cId="0" sldId="256"/>
            <ac:spMk id="72" creationId="{2AF2F9D6-E293-0611-E159-7B4C443B2D08}"/>
          </ac:spMkLst>
        </pc:spChg>
        <pc:spChg chg="add">
          <ac:chgData name="Hayworth, Emily" userId="S::ehaywort@ad.unc.edu::c7b10a91-da04-440c-a8ad-0689cf287096" providerId="AD" clId="Web-{762A6B6F-C53B-43AA-A158-039C097F2464}" dt="2022-04-19T20:04:34.704" v="2"/>
          <ac:spMkLst>
            <pc:docMk/>
            <pc:sldMk cId="0" sldId="256"/>
            <ac:spMk id="73" creationId="{82A54E83-78E9-B414-4355-0AB97DAFEED5}"/>
          </ac:spMkLst>
        </pc:spChg>
        <pc:spChg chg="add">
          <ac:chgData name="Hayworth, Emily" userId="S::ehaywort@ad.unc.edu::c7b10a91-da04-440c-a8ad-0689cf287096" providerId="AD" clId="Web-{762A6B6F-C53B-43AA-A158-039C097F2464}" dt="2022-04-19T20:04:34.704" v="2"/>
          <ac:spMkLst>
            <pc:docMk/>
            <pc:sldMk cId="0" sldId="256"/>
            <ac:spMk id="77" creationId="{24CD87A9-92CB-FA44-466C-32FA02C052CE}"/>
          </ac:spMkLst>
        </pc:spChg>
        <pc:grpChg chg="mod">
          <ac:chgData name="Hayworth, Emily" userId="S::ehaywort@ad.unc.edu::c7b10a91-da04-440c-a8ad-0689cf287096" providerId="AD" clId="Web-{762A6B6F-C53B-43AA-A158-039C097F2464}" dt="2022-04-19T20:04:47.205" v="5" actId="14100"/>
          <ac:grpSpMkLst>
            <pc:docMk/>
            <pc:sldMk cId="0" sldId="256"/>
            <ac:grpSpMk id="28" creationId="{68EDBB82-E4DA-ED94-62A7-C6241C1761C0}"/>
          </ac:grpSpMkLst>
        </pc:grpChg>
        <pc:grpChg chg="del">
          <ac:chgData name="Hayworth, Emily" userId="S::ehaywort@ad.unc.edu::c7b10a91-da04-440c-a8ad-0689cf287096" providerId="AD" clId="Web-{762A6B6F-C53B-43AA-A158-039C097F2464}" dt="2022-04-19T20:04:31.470" v="1"/>
          <ac:grpSpMkLst>
            <pc:docMk/>
            <pc:sldMk cId="0" sldId="256"/>
            <ac:grpSpMk id="47" creationId="{68EDBB82-E4DA-ED94-62A7-C6241C1761C0}"/>
          </ac:grpSpMkLst>
        </pc:grpChg>
        <pc:grpChg chg="add mod">
          <ac:chgData name="Hayworth, Emily" userId="S::ehaywort@ad.unc.edu::c7b10a91-da04-440c-a8ad-0689cf287096" providerId="AD" clId="Web-{762A6B6F-C53B-43AA-A158-039C097F2464}" dt="2022-04-19T20:04:43.783" v="4" actId="14100"/>
          <ac:grpSpMkLst>
            <pc:docMk/>
            <pc:sldMk cId="0" sldId="256"/>
            <ac:grpSpMk id="65" creationId="{AC0939E0-ED0B-A9D9-651C-426422C70D44}"/>
          </ac:grpSpMkLst>
        </pc:grpChg>
        <pc:grpChg chg="add">
          <ac:chgData name="Hayworth, Emily" userId="S::ehaywort@ad.unc.edu::c7b10a91-da04-440c-a8ad-0689cf287096" providerId="AD" clId="Web-{762A6B6F-C53B-43AA-A158-039C097F2464}" dt="2022-04-19T20:04:34.704" v="2"/>
          <ac:grpSpMkLst>
            <pc:docMk/>
            <pc:sldMk cId="0" sldId="256"/>
            <ac:grpSpMk id="67" creationId="{9023C9CA-A231-ABA2-AD09-5565FB673DD4}"/>
          </ac:grpSpMkLst>
        </pc:grpChg>
        <pc:picChg chg="add">
          <ac:chgData name="Hayworth, Emily" userId="S::ehaywort@ad.unc.edu::c7b10a91-da04-440c-a8ad-0689cf287096" providerId="AD" clId="Web-{762A6B6F-C53B-43AA-A158-039C097F2464}" dt="2022-04-19T20:04:34.704" v="2"/>
          <ac:picMkLst>
            <pc:docMk/>
            <pc:sldMk cId="0" sldId="256"/>
            <ac:picMk id="71" creationId="{73D6B56E-0604-EC7B-6F0B-A8F2AC408190}"/>
          </ac:picMkLst>
        </pc:picChg>
        <pc:cxnChg chg="mod">
          <ac:chgData name="Hayworth, Emily" userId="S::ehaywort@ad.unc.edu::c7b10a91-da04-440c-a8ad-0689cf287096" providerId="AD" clId="Web-{762A6B6F-C53B-43AA-A158-039C097F2464}" dt="2022-04-19T20:04:31.470" v="1"/>
          <ac:cxnSpMkLst>
            <pc:docMk/>
            <pc:sldMk cId="0" sldId="256"/>
            <ac:cxnSpMk id="61" creationId="{17E365A3-F462-2753-381C-AFBB872B0CC0}"/>
          </ac:cxnSpMkLst>
        </pc:cxnChg>
        <pc:cxnChg chg="mod">
          <ac:chgData name="Hayworth, Emily" userId="S::ehaywort@ad.unc.edu::c7b10a91-da04-440c-a8ad-0689cf287096" providerId="AD" clId="Web-{762A6B6F-C53B-43AA-A158-039C097F2464}" dt="2022-04-19T20:04:31.470" v="1"/>
          <ac:cxnSpMkLst>
            <pc:docMk/>
            <pc:sldMk cId="0" sldId="256"/>
            <ac:cxnSpMk id="62" creationId="{31E1C554-5D25-BE39-B94D-62F121E439A0}"/>
          </ac:cxnSpMkLst>
        </pc:cxnChg>
        <pc:cxnChg chg="add">
          <ac:chgData name="Hayworth, Emily" userId="S::ehaywort@ad.unc.edu::c7b10a91-da04-440c-a8ad-0689cf287096" providerId="AD" clId="Web-{762A6B6F-C53B-43AA-A158-039C097F2464}" dt="2022-04-19T20:04:34.704" v="2"/>
          <ac:cxnSpMkLst>
            <pc:docMk/>
            <pc:sldMk cId="0" sldId="256"/>
            <ac:cxnSpMk id="68" creationId="{F9638A7A-6AE6-E801-DD68-659E6C3AAB7A}"/>
          </ac:cxnSpMkLst>
        </pc:cxnChg>
        <pc:cxnChg chg="add">
          <ac:chgData name="Hayworth, Emily" userId="S::ehaywort@ad.unc.edu::c7b10a91-da04-440c-a8ad-0689cf287096" providerId="AD" clId="Web-{762A6B6F-C53B-43AA-A158-039C097F2464}" dt="2022-04-19T20:04:34.704" v="2"/>
          <ac:cxnSpMkLst>
            <pc:docMk/>
            <pc:sldMk cId="0" sldId="256"/>
            <ac:cxnSpMk id="69" creationId="{6D3EB57E-D836-BE2E-E877-32CBD51E1B97}"/>
          </ac:cxnSpMkLst>
        </pc:cxnChg>
        <pc:cxnChg chg="add">
          <ac:chgData name="Hayworth, Emily" userId="S::ehaywort@ad.unc.edu::c7b10a91-da04-440c-a8ad-0689cf287096" providerId="AD" clId="Web-{762A6B6F-C53B-43AA-A158-039C097F2464}" dt="2022-04-19T20:04:34.704" v="2"/>
          <ac:cxnSpMkLst>
            <pc:docMk/>
            <pc:sldMk cId="0" sldId="256"/>
            <ac:cxnSpMk id="74" creationId="{87FE5A0D-F141-4066-6542-455444F636AB}"/>
          </ac:cxnSpMkLst>
        </pc:cxnChg>
        <pc:cxnChg chg="add">
          <ac:chgData name="Hayworth, Emily" userId="S::ehaywort@ad.unc.edu::c7b10a91-da04-440c-a8ad-0689cf287096" providerId="AD" clId="Web-{762A6B6F-C53B-43AA-A158-039C097F2464}" dt="2022-04-19T20:04:34.704" v="2"/>
          <ac:cxnSpMkLst>
            <pc:docMk/>
            <pc:sldMk cId="0" sldId="256"/>
            <ac:cxnSpMk id="75" creationId="{30A506CB-9BA6-6C55-FA59-5682FA7E8910}"/>
          </ac:cxnSpMkLst>
        </pc:cxnChg>
        <pc:cxnChg chg="add">
          <ac:chgData name="Hayworth, Emily" userId="S::ehaywort@ad.unc.edu::c7b10a91-da04-440c-a8ad-0689cf287096" providerId="AD" clId="Web-{762A6B6F-C53B-43AA-A158-039C097F2464}" dt="2022-04-19T20:04:34.704" v="2"/>
          <ac:cxnSpMkLst>
            <pc:docMk/>
            <pc:sldMk cId="0" sldId="256"/>
            <ac:cxnSpMk id="76" creationId="{1554C6DA-401B-0783-0CB2-6AB61B873303}"/>
          </ac:cxnSpMkLst>
        </pc:cxnChg>
      </pc:sldChg>
    </pc:docChg>
  </pc:docChgLst>
  <pc:docChgLst>
    <pc:chgData name="Hayworth, Emily" userId="S::ehaywort@ad.unc.edu::c7b10a91-da04-440c-a8ad-0689cf287096" providerId="AD" clId="Web-{59214159-8212-4D35-BE2B-6C32B674774A}"/>
    <pc:docChg chg="modSld">
      <pc:chgData name="Hayworth, Emily" userId="S::ehaywort@ad.unc.edu::c7b10a91-da04-440c-a8ad-0689cf287096" providerId="AD" clId="Web-{59214159-8212-4D35-BE2B-6C32B674774A}" dt="2022-04-20T16:10:27.300" v="2" actId="14100"/>
      <pc:docMkLst>
        <pc:docMk/>
      </pc:docMkLst>
      <pc:sldChg chg="addSp modSp">
        <pc:chgData name="Hayworth, Emily" userId="S::ehaywort@ad.unc.edu::c7b10a91-da04-440c-a8ad-0689cf287096" providerId="AD" clId="Web-{59214159-8212-4D35-BE2B-6C32B674774A}" dt="2022-04-20T16:10:27.300" v="2" actId="14100"/>
        <pc:sldMkLst>
          <pc:docMk/>
          <pc:sldMk cId="0" sldId="256"/>
        </pc:sldMkLst>
        <pc:spChg chg="add">
          <ac:chgData name="Hayworth, Emily" userId="S::ehaywort@ad.unc.edu::c7b10a91-da04-440c-a8ad-0689cf287096" providerId="AD" clId="Web-{59214159-8212-4D35-BE2B-6C32B674774A}" dt="2022-04-20T16:10:17.737" v="0"/>
          <ac:spMkLst>
            <pc:docMk/>
            <pc:sldMk cId="0" sldId="256"/>
            <ac:spMk id="48" creationId="{B6C90EF7-75DD-678F-0FB5-41D8341FA410}"/>
          </ac:spMkLst>
        </pc:spChg>
        <pc:spChg chg="add">
          <ac:chgData name="Hayworth, Emily" userId="S::ehaywort@ad.unc.edu::c7b10a91-da04-440c-a8ad-0689cf287096" providerId="AD" clId="Web-{59214159-8212-4D35-BE2B-6C32B674774A}" dt="2022-04-20T16:10:17.737" v="0"/>
          <ac:spMkLst>
            <pc:docMk/>
            <pc:sldMk cId="0" sldId="256"/>
            <ac:spMk id="55" creationId="{6BBE6029-FADF-FFD0-BCA4-ABFB4D22203D}"/>
          </ac:spMkLst>
        </pc:spChg>
        <pc:spChg chg="add">
          <ac:chgData name="Hayworth, Emily" userId="S::ehaywort@ad.unc.edu::c7b10a91-da04-440c-a8ad-0689cf287096" providerId="AD" clId="Web-{59214159-8212-4D35-BE2B-6C32B674774A}" dt="2022-04-20T16:10:17.737" v="0"/>
          <ac:spMkLst>
            <pc:docMk/>
            <pc:sldMk cId="0" sldId="256"/>
            <ac:spMk id="57" creationId="{183AE9FF-B0B5-3DD2-02EA-AF858D1CD148}"/>
          </ac:spMkLst>
        </pc:spChg>
        <pc:spChg chg="add">
          <ac:chgData name="Hayworth, Emily" userId="S::ehaywort@ad.unc.edu::c7b10a91-da04-440c-a8ad-0689cf287096" providerId="AD" clId="Web-{59214159-8212-4D35-BE2B-6C32B674774A}" dt="2022-04-20T16:10:17.737" v="0"/>
          <ac:spMkLst>
            <pc:docMk/>
            <pc:sldMk cId="0" sldId="256"/>
            <ac:spMk id="58" creationId="{2EAA2FCF-430C-270B-2E15-E50405FD3EDC}"/>
          </ac:spMkLst>
        </pc:spChg>
        <pc:spChg chg="add">
          <ac:chgData name="Hayworth, Emily" userId="S::ehaywort@ad.unc.edu::c7b10a91-da04-440c-a8ad-0689cf287096" providerId="AD" clId="Web-{59214159-8212-4D35-BE2B-6C32B674774A}" dt="2022-04-20T16:10:17.737" v="0"/>
          <ac:spMkLst>
            <pc:docMk/>
            <pc:sldMk cId="0" sldId="256"/>
            <ac:spMk id="62" creationId="{945ECB70-CC3E-0A39-88C3-1AC59D1C034C}"/>
          </ac:spMkLst>
        </pc:spChg>
        <pc:grpChg chg="add mod">
          <ac:chgData name="Hayworth, Emily" userId="S::ehaywort@ad.unc.edu::c7b10a91-da04-440c-a8ad-0689cf287096" providerId="AD" clId="Web-{59214159-8212-4D35-BE2B-6C32B674774A}" dt="2022-04-20T16:10:27.300" v="2" actId="14100"/>
          <ac:grpSpMkLst>
            <pc:docMk/>
            <pc:sldMk cId="0" sldId="256"/>
            <ac:grpSpMk id="47" creationId="{9CF14C5E-4F66-1ECB-8C75-EC76E75EC3F9}"/>
          </ac:grpSpMkLst>
        </pc:grpChg>
        <pc:grpChg chg="add">
          <ac:chgData name="Hayworth, Emily" userId="S::ehaywort@ad.unc.edu::c7b10a91-da04-440c-a8ad-0689cf287096" providerId="AD" clId="Web-{59214159-8212-4D35-BE2B-6C32B674774A}" dt="2022-04-20T16:10:17.737" v="0"/>
          <ac:grpSpMkLst>
            <pc:docMk/>
            <pc:sldMk cId="0" sldId="256"/>
            <ac:grpSpMk id="50" creationId="{CE6562F1-89EA-0DE3-BC02-621F33E6FFC7}"/>
          </ac:grpSpMkLst>
        </pc:grpChg>
        <pc:picChg chg="add">
          <ac:chgData name="Hayworth, Emily" userId="S::ehaywort@ad.unc.edu::c7b10a91-da04-440c-a8ad-0689cf287096" providerId="AD" clId="Web-{59214159-8212-4D35-BE2B-6C32B674774A}" dt="2022-04-20T16:10:17.737" v="0"/>
          <ac:picMkLst>
            <pc:docMk/>
            <pc:sldMk cId="0" sldId="256"/>
            <ac:picMk id="56" creationId="{8F99BA06-192F-262C-552C-BC15975FDC63}"/>
          </ac:picMkLst>
        </pc:picChg>
        <pc:cxnChg chg="add">
          <ac:chgData name="Hayworth, Emily" userId="S::ehaywort@ad.unc.edu::c7b10a91-da04-440c-a8ad-0689cf287096" providerId="AD" clId="Web-{59214159-8212-4D35-BE2B-6C32B674774A}" dt="2022-04-20T16:10:17.737" v="0"/>
          <ac:cxnSpMkLst>
            <pc:docMk/>
            <pc:sldMk cId="0" sldId="256"/>
            <ac:cxnSpMk id="51" creationId="{ED39CCD3-CADB-6278-0FE3-08523386E41A}"/>
          </ac:cxnSpMkLst>
        </pc:cxnChg>
        <pc:cxnChg chg="add">
          <ac:chgData name="Hayworth, Emily" userId="S::ehaywort@ad.unc.edu::c7b10a91-da04-440c-a8ad-0689cf287096" providerId="AD" clId="Web-{59214159-8212-4D35-BE2B-6C32B674774A}" dt="2022-04-20T16:10:17.737" v="0"/>
          <ac:cxnSpMkLst>
            <pc:docMk/>
            <pc:sldMk cId="0" sldId="256"/>
            <ac:cxnSpMk id="54" creationId="{7A9E946C-3D70-9B73-A18E-16099554B150}"/>
          </ac:cxnSpMkLst>
        </pc:cxnChg>
        <pc:cxnChg chg="add">
          <ac:chgData name="Hayworth, Emily" userId="S::ehaywort@ad.unc.edu::c7b10a91-da04-440c-a8ad-0689cf287096" providerId="AD" clId="Web-{59214159-8212-4D35-BE2B-6C32B674774A}" dt="2022-04-20T16:10:17.737" v="0"/>
          <ac:cxnSpMkLst>
            <pc:docMk/>
            <pc:sldMk cId="0" sldId="256"/>
            <ac:cxnSpMk id="59" creationId="{95D7620C-9F6D-D9CF-B617-D6B2FAD08C22}"/>
          </ac:cxnSpMkLst>
        </pc:cxnChg>
        <pc:cxnChg chg="add">
          <ac:chgData name="Hayworth, Emily" userId="S::ehaywort@ad.unc.edu::c7b10a91-da04-440c-a8ad-0689cf287096" providerId="AD" clId="Web-{59214159-8212-4D35-BE2B-6C32B674774A}" dt="2022-04-20T16:10:17.737" v="0"/>
          <ac:cxnSpMkLst>
            <pc:docMk/>
            <pc:sldMk cId="0" sldId="256"/>
            <ac:cxnSpMk id="60" creationId="{B5131AC6-B130-E288-7DA8-3DDD11D5DE6A}"/>
          </ac:cxnSpMkLst>
        </pc:cxnChg>
        <pc:cxnChg chg="add">
          <ac:chgData name="Hayworth, Emily" userId="S::ehaywort@ad.unc.edu::c7b10a91-da04-440c-a8ad-0689cf287096" providerId="AD" clId="Web-{59214159-8212-4D35-BE2B-6C32B674774A}" dt="2022-04-20T16:10:17.737" v="0"/>
          <ac:cxnSpMkLst>
            <pc:docMk/>
            <pc:sldMk cId="0" sldId="256"/>
            <ac:cxnSpMk id="61" creationId="{16185903-A53A-D464-9DFA-16AD1E3870F5}"/>
          </ac:cxnSpMkLst>
        </pc:cxnChg>
      </pc:sldChg>
    </pc:docChg>
  </pc:docChgLst>
  <pc:docChgLst>
    <pc:chgData name="Michael Lewek" userId="e6c792a4-4b7e-4b03-86f7-2088259e58d3" providerId="ADAL" clId="{AAFB0BD7-5BA0-4D15-BF7C-3461003B9DC2}"/>
    <pc:docChg chg="custSel modSld">
      <pc:chgData name="Michael Lewek" userId="e6c792a4-4b7e-4b03-86f7-2088259e58d3" providerId="ADAL" clId="{AAFB0BD7-5BA0-4D15-BF7C-3461003B9DC2}" dt="2022-04-25T16:46:05.054" v="482"/>
      <pc:docMkLst>
        <pc:docMk/>
      </pc:docMkLst>
      <pc:sldChg chg="addSp modSp mod">
        <pc:chgData name="Michael Lewek" userId="e6c792a4-4b7e-4b03-86f7-2088259e58d3" providerId="ADAL" clId="{AAFB0BD7-5BA0-4D15-BF7C-3461003B9DC2}" dt="2022-04-25T16:46:05.054" v="482"/>
        <pc:sldMkLst>
          <pc:docMk/>
          <pc:sldMk cId="0" sldId="256"/>
        </pc:sldMkLst>
        <pc:spChg chg="mod">
          <ac:chgData name="Michael Lewek" userId="e6c792a4-4b7e-4b03-86f7-2088259e58d3" providerId="ADAL" clId="{AAFB0BD7-5BA0-4D15-BF7C-3461003B9DC2}" dt="2022-04-25T15:58:33.477" v="294" actId="103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7:08.329" v="476" actId="1036"/>
          <ac:spMkLst>
            <pc:docMk/>
            <pc:sldMk cId="0" sldId="256"/>
            <ac:spMk id="1056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1:58.091" v="422" actId="1037"/>
          <ac:spMkLst>
            <pc:docMk/>
            <pc:sldMk cId="0" sldId="256"/>
            <ac:spMk id="2056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7:03.382" v="474" actId="1036"/>
          <ac:spMkLst>
            <pc:docMk/>
            <pc:sldMk cId="0" sldId="256"/>
            <ac:spMk id="2059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7:03.382" v="474" actId="1036"/>
          <ac:spMkLst>
            <pc:docMk/>
            <pc:sldMk cId="0" sldId="256"/>
            <ac:spMk id="2067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5:44:58.135" v="3" actId="1076"/>
          <ac:spMkLst>
            <pc:docMk/>
            <pc:sldMk cId="0" sldId="256"/>
            <ac:spMk id="2068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7:08.329" v="476" actId="1036"/>
          <ac:spMkLst>
            <pc:docMk/>
            <pc:sldMk cId="0" sldId="256"/>
            <ac:spMk id="2080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5:58:42.636" v="336" actId="1036"/>
          <ac:spMkLst>
            <pc:docMk/>
            <pc:sldMk cId="0" sldId="256"/>
            <ac:spMk id="2094" creationId="{00000000-0000-0000-0000-000000000000}"/>
          </ac:spMkLst>
        </pc:spChg>
        <pc:spChg chg="mod">
          <ac:chgData name="Michael Lewek" userId="e6c792a4-4b7e-4b03-86f7-2088259e58d3" providerId="ADAL" clId="{AAFB0BD7-5BA0-4D15-BF7C-3461003B9DC2}" dt="2022-04-25T16:01:46.185" v="409" actId="1035"/>
          <ac:spMkLst>
            <pc:docMk/>
            <pc:sldMk cId="0" sldId="256"/>
            <ac:spMk id="5204" creationId="{00000000-0000-0000-0000-000000000000}"/>
          </ac:spMkLst>
        </pc:spChg>
        <pc:graphicFrameChg chg="mod modGraphic">
          <ac:chgData name="Michael Lewek" userId="e6c792a4-4b7e-4b03-86f7-2088259e58d3" providerId="ADAL" clId="{AAFB0BD7-5BA0-4D15-BF7C-3461003B9DC2}" dt="2022-04-25T16:46:05.054" v="482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add mod">
          <ac:chgData name="Michael Lewek" userId="e6c792a4-4b7e-4b03-86f7-2088259e58d3" providerId="ADAL" clId="{AAFB0BD7-5BA0-4D15-BF7C-3461003B9DC2}" dt="2022-04-25T16:02:10.392" v="424" actId="1076"/>
          <ac:picMkLst>
            <pc:docMk/>
            <pc:sldMk cId="0" sldId="256"/>
            <ac:picMk id="6" creationId="{D0A2046D-B2B0-4CE3-9E7E-0BC138A56329}"/>
          </ac:picMkLst>
        </pc:picChg>
        <pc:picChg chg="mod">
          <ac:chgData name="Michael Lewek" userId="e6c792a4-4b7e-4b03-86f7-2088259e58d3" providerId="ADAL" clId="{AAFB0BD7-5BA0-4D15-BF7C-3461003B9DC2}" dt="2022-04-25T16:01:21.846" v="391" actId="1035"/>
          <ac:picMkLst>
            <pc:docMk/>
            <pc:sldMk cId="0" sldId="256"/>
            <ac:picMk id="30" creationId="{00000000-0000-0000-0000-000000000000}"/>
          </ac:picMkLst>
        </pc:picChg>
        <pc:picChg chg="mod">
          <ac:chgData name="Michael Lewek" userId="e6c792a4-4b7e-4b03-86f7-2088259e58d3" providerId="ADAL" clId="{AAFB0BD7-5BA0-4D15-BF7C-3461003B9DC2}" dt="2022-04-25T16:02:16.292" v="426" actId="1076"/>
          <ac:picMkLst>
            <pc:docMk/>
            <pc:sldMk cId="0" sldId="256"/>
            <ac:picMk id="1026" creationId="{00000000-0000-0000-0000-000000000000}"/>
          </ac:picMkLst>
        </pc:picChg>
      </pc:sldChg>
    </pc:docChg>
  </pc:docChgLst>
  <pc:docChgLst>
    <pc:chgData name="Hayworth, Emily" userId="S::ehaywort@ad.unc.edu::c7b10a91-da04-440c-a8ad-0689cf287096" providerId="AD" clId="Web-{16D18057-259A-4131-A99F-F241CD6A02C1}"/>
    <pc:docChg chg="modSld">
      <pc:chgData name="Hayworth, Emily" userId="S::ehaywort@ad.unc.edu::c7b10a91-da04-440c-a8ad-0689cf287096" providerId="AD" clId="Web-{16D18057-259A-4131-A99F-F241CD6A02C1}" dt="2022-04-25T11:52:27.677" v="0" actId="1076"/>
      <pc:docMkLst>
        <pc:docMk/>
      </pc:docMkLst>
      <pc:sldChg chg="modSp">
        <pc:chgData name="Hayworth, Emily" userId="S::ehaywort@ad.unc.edu::c7b10a91-da04-440c-a8ad-0689cf287096" providerId="AD" clId="Web-{16D18057-259A-4131-A99F-F241CD6A02C1}" dt="2022-04-25T11:52:27.677" v="0" actId="1076"/>
        <pc:sldMkLst>
          <pc:docMk/>
          <pc:sldMk cId="0" sldId="256"/>
        </pc:sldMkLst>
        <pc:spChg chg="mod">
          <ac:chgData name="Hayworth, Emily" userId="S::ehaywort@ad.unc.edu::c7b10a91-da04-440c-a8ad-0689cf287096" providerId="AD" clId="Web-{16D18057-259A-4131-A99F-F241CD6A02C1}" dt="2022-04-25T11:52:27.677" v="0" actId="1076"/>
          <ac:spMkLst>
            <pc:docMk/>
            <pc:sldMk cId="0" sldId="256"/>
            <ac:spMk id="206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defTabSz="9319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r" defTabSz="9319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defTabSz="9319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r" defTabSz="931960">
              <a:defRPr sz="1200"/>
            </a:lvl1pPr>
          </a:lstStyle>
          <a:p>
            <a:pPr>
              <a:defRPr/>
            </a:pPr>
            <a:fld id="{C9918AC6-2E50-47A8-83FF-BC29167F4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61987" tIns="30994" rIns="61987" bIns="30994" rtlCol="0"/>
          <a:lstStyle>
            <a:lvl1pPr algn="l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61987" tIns="30994" rIns="61987" bIns="30994" rtlCol="0"/>
          <a:lstStyle>
            <a:lvl1pPr algn="r">
              <a:defRPr sz="800"/>
            </a:lvl1pPr>
          </a:lstStyle>
          <a:p>
            <a:pPr>
              <a:defRPr/>
            </a:pPr>
            <a:fld id="{C247BCDF-6146-47F8-9555-9E432EF03EE6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1663" y="696913"/>
            <a:ext cx="58070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987" tIns="30994" rIns="61987" bIns="309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vert="horz" lIns="61987" tIns="30994" rIns="61987" bIns="3099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61987" tIns="30994" rIns="61987" bIns="30994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61987" tIns="30994" rIns="61987" bIns="30994" rtlCol="0" anchor="b"/>
          <a:lstStyle>
            <a:lvl1pPr algn="r">
              <a:defRPr sz="800"/>
            </a:lvl1pPr>
          </a:lstStyle>
          <a:p>
            <a:pPr>
              <a:defRPr/>
            </a:pPr>
            <a:fld id="{F209E70F-B63D-4149-82BB-0A7CE4DF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0176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700088" algn="l" defTabSz="140176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401763" algn="l" defTabSz="140176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2101850" algn="l" defTabSz="140176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803525" algn="l" defTabSz="1401763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3505124" algn="l" defTabSz="1402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206149" algn="l" defTabSz="1402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907173" algn="l" defTabSz="1402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608198" algn="l" defTabSz="1402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156A-E8CD-43BF-9184-7E9A6CB916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9543613"/>
            <a:ext cx="43526428" cy="6587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7411427"/>
            <a:ext cx="35846456" cy="7850032"/>
          </a:xfrm>
        </p:spPr>
        <p:txBody>
          <a:bodyPr/>
          <a:lstStyle>
            <a:lvl1pPr marL="0" indent="0" algn="ctr">
              <a:buNone/>
              <a:defRPr/>
            </a:lvl1pPr>
            <a:lvl2pPr marL="701025" indent="0" algn="ctr">
              <a:buNone/>
              <a:defRPr/>
            </a:lvl2pPr>
            <a:lvl3pPr marL="1402050" indent="0" algn="ctr">
              <a:buNone/>
              <a:defRPr/>
            </a:lvl3pPr>
            <a:lvl4pPr marL="2103074" indent="0" algn="ctr">
              <a:buNone/>
              <a:defRPr/>
            </a:lvl4pPr>
            <a:lvl5pPr marL="2804099" indent="0" algn="ctr">
              <a:buNone/>
              <a:defRPr/>
            </a:lvl5pPr>
            <a:lvl6pPr marL="3505124" indent="0" algn="ctr">
              <a:buNone/>
              <a:defRPr/>
            </a:lvl6pPr>
            <a:lvl7pPr marL="4206149" indent="0" algn="ctr">
              <a:buNone/>
              <a:defRPr/>
            </a:lvl7pPr>
            <a:lvl8pPr marL="4907173" indent="0" algn="ctr">
              <a:buNone/>
              <a:defRPr/>
            </a:lvl8pPr>
            <a:lvl9pPr marL="56081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097-31C5-41B3-8C1A-046B5FE2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A036-C790-4219-B5E2-BF7EB1E0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733734"/>
            <a:ext cx="10880372" cy="2457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733734"/>
            <a:ext cx="32406520" cy="24576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C6C8-D882-437E-BB42-1EB11EC7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34FD4-DF99-40F4-9E59-A8CB69B2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19742878"/>
            <a:ext cx="43526428" cy="6103112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021899"/>
            <a:ext cx="43526428" cy="6720979"/>
          </a:xfrm>
        </p:spPr>
        <p:txBody>
          <a:bodyPr anchor="b"/>
          <a:lstStyle>
            <a:lvl1pPr marL="0" indent="0">
              <a:buNone/>
              <a:defRPr sz="3100"/>
            </a:lvl1pPr>
            <a:lvl2pPr marL="701025" indent="0">
              <a:buNone/>
              <a:defRPr sz="2800"/>
            </a:lvl2pPr>
            <a:lvl3pPr marL="1402050" indent="0">
              <a:buNone/>
              <a:defRPr sz="2500"/>
            </a:lvl3pPr>
            <a:lvl4pPr marL="2103074" indent="0">
              <a:buNone/>
              <a:defRPr sz="2100"/>
            </a:lvl4pPr>
            <a:lvl5pPr marL="2804099" indent="0">
              <a:buNone/>
              <a:defRPr sz="2100"/>
            </a:lvl5pPr>
            <a:lvl6pPr marL="3505124" indent="0">
              <a:buNone/>
              <a:defRPr sz="2100"/>
            </a:lvl6pPr>
            <a:lvl7pPr marL="4206149" indent="0">
              <a:buNone/>
              <a:defRPr sz="2100"/>
            </a:lvl7pPr>
            <a:lvl8pPr marL="4907173" indent="0">
              <a:buNone/>
              <a:defRPr sz="2100"/>
            </a:lvl8pPr>
            <a:lvl9pPr marL="5608198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AECB-E7FF-4EAF-9B3E-5CD12F9E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60" y="8876849"/>
            <a:ext cx="21642211" cy="1843379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7" y="8876849"/>
            <a:ext cx="21644681" cy="1843379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D8D7-A99B-49E6-ABE2-A86008D4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231291"/>
            <a:ext cx="46084772" cy="5120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6876559"/>
            <a:ext cx="22625050" cy="286708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1025" indent="0">
              <a:buNone/>
              <a:defRPr sz="3100" b="1"/>
            </a:lvl2pPr>
            <a:lvl3pPr marL="1402050" indent="0">
              <a:buNone/>
              <a:defRPr sz="2800" b="1"/>
            </a:lvl3pPr>
            <a:lvl4pPr marL="2103074" indent="0">
              <a:buNone/>
              <a:defRPr sz="2500" b="1"/>
            </a:lvl4pPr>
            <a:lvl5pPr marL="2804099" indent="0">
              <a:buNone/>
              <a:defRPr sz="2500" b="1"/>
            </a:lvl5pPr>
            <a:lvl6pPr marL="3505124" indent="0">
              <a:buNone/>
              <a:defRPr sz="2500" b="1"/>
            </a:lvl6pPr>
            <a:lvl7pPr marL="4206149" indent="0">
              <a:buNone/>
              <a:defRPr sz="2500" b="1"/>
            </a:lvl7pPr>
            <a:lvl8pPr marL="4907173" indent="0">
              <a:buNone/>
              <a:defRPr sz="2500" b="1"/>
            </a:lvl8pPr>
            <a:lvl9pPr marL="56081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9743644"/>
            <a:ext cx="22625050" cy="1770257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32" y="6876559"/>
            <a:ext cx="22632459" cy="286708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1025" indent="0">
              <a:buNone/>
              <a:defRPr sz="3100" b="1"/>
            </a:lvl2pPr>
            <a:lvl3pPr marL="1402050" indent="0">
              <a:buNone/>
              <a:defRPr sz="2800" b="1"/>
            </a:lvl3pPr>
            <a:lvl4pPr marL="2103074" indent="0">
              <a:buNone/>
              <a:defRPr sz="2500" b="1"/>
            </a:lvl4pPr>
            <a:lvl5pPr marL="2804099" indent="0">
              <a:buNone/>
              <a:defRPr sz="2500" b="1"/>
            </a:lvl5pPr>
            <a:lvl6pPr marL="3505124" indent="0">
              <a:buNone/>
              <a:defRPr sz="2500" b="1"/>
            </a:lvl6pPr>
            <a:lvl7pPr marL="4206149" indent="0">
              <a:buNone/>
              <a:defRPr sz="2500" b="1"/>
            </a:lvl7pPr>
            <a:lvl8pPr marL="4907173" indent="0">
              <a:buNone/>
              <a:defRPr sz="2500" b="1"/>
            </a:lvl8pPr>
            <a:lvl9pPr marL="56081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32" y="9743644"/>
            <a:ext cx="22632459" cy="1770257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926F8-7D0B-4956-BC18-178BF4C3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C29B-A856-4FA1-ACD7-B223D7FA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19F6-98DC-4BFF-9A8F-103196E6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222402"/>
            <a:ext cx="16846550" cy="520742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222402"/>
            <a:ext cx="28625800" cy="262238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429825"/>
            <a:ext cx="16846550" cy="21016394"/>
          </a:xfrm>
        </p:spPr>
        <p:txBody>
          <a:bodyPr/>
          <a:lstStyle>
            <a:lvl1pPr marL="0" indent="0">
              <a:buNone/>
              <a:defRPr sz="2100"/>
            </a:lvl1pPr>
            <a:lvl2pPr marL="701025" indent="0">
              <a:buNone/>
              <a:defRPr sz="1800"/>
            </a:lvl2pPr>
            <a:lvl3pPr marL="1402050" indent="0">
              <a:buNone/>
              <a:defRPr sz="1500"/>
            </a:lvl3pPr>
            <a:lvl4pPr marL="2103074" indent="0">
              <a:buNone/>
              <a:defRPr sz="1400"/>
            </a:lvl4pPr>
            <a:lvl5pPr marL="2804099" indent="0">
              <a:buNone/>
              <a:defRPr sz="1400"/>
            </a:lvl5pPr>
            <a:lvl6pPr marL="3505124" indent="0">
              <a:buNone/>
              <a:defRPr sz="1400"/>
            </a:lvl6pPr>
            <a:lvl7pPr marL="4206149" indent="0">
              <a:buNone/>
              <a:defRPr sz="1400"/>
            </a:lvl7pPr>
            <a:lvl8pPr marL="4907173" indent="0">
              <a:buNone/>
              <a:defRPr sz="1400"/>
            </a:lvl8pPr>
            <a:lvl9pPr marL="56081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F2A8-37BD-4A8F-86C2-C680B0F01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1507580"/>
            <a:ext cx="30724828" cy="2538148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744845"/>
            <a:ext cx="30724828" cy="18436018"/>
          </a:xfrm>
        </p:spPr>
        <p:txBody>
          <a:bodyPr/>
          <a:lstStyle>
            <a:lvl1pPr marL="0" indent="0">
              <a:buNone/>
              <a:defRPr sz="4900"/>
            </a:lvl1pPr>
            <a:lvl2pPr marL="701025" indent="0">
              <a:buNone/>
              <a:defRPr sz="4300"/>
            </a:lvl2pPr>
            <a:lvl3pPr marL="1402050" indent="0">
              <a:buNone/>
              <a:defRPr sz="3700"/>
            </a:lvl3pPr>
            <a:lvl4pPr marL="2103074" indent="0">
              <a:buNone/>
              <a:defRPr sz="3100"/>
            </a:lvl4pPr>
            <a:lvl5pPr marL="2804099" indent="0">
              <a:buNone/>
              <a:defRPr sz="3100"/>
            </a:lvl5pPr>
            <a:lvl6pPr marL="3505124" indent="0">
              <a:buNone/>
              <a:defRPr sz="3100"/>
            </a:lvl6pPr>
            <a:lvl7pPr marL="4206149" indent="0">
              <a:buNone/>
              <a:defRPr sz="3100"/>
            </a:lvl7pPr>
            <a:lvl8pPr marL="4907173" indent="0">
              <a:buNone/>
              <a:defRPr sz="3100"/>
            </a:lvl8pPr>
            <a:lvl9pPr marL="5608198" indent="0">
              <a:buNone/>
              <a:defRPr sz="3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4045727"/>
            <a:ext cx="30724828" cy="3607190"/>
          </a:xfrm>
        </p:spPr>
        <p:txBody>
          <a:bodyPr/>
          <a:lstStyle>
            <a:lvl1pPr marL="0" indent="0">
              <a:buNone/>
              <a:defRPr sz="2100"/>
            </a:lvl1pPr>
            <a:lvl2pPr marL="701025" indent="0">
              <a:buNone/>
              <a:defRPr sz="1800"/>
            </a:lvl2pPr>
            <a:lvl3pPr marL="1402050" indent="0">
              <a:buNone/>
              <a:defRPr sz="1500"/>
            </a:lvl3pPr>
            <a:lvl4pPr marL="2103074" indent="0">
              <a:buNone/>
              <a:defRPr sz="1400"/>
            </a:lvl4pPr>
            <a:lvl5pPr marL="2804099" indent="0">
              <a:buNone/>
              <a:defRPr sz="1400"/>
            </a:lvl5pPr>
            <a:lvl6pPr marL="3505124" indent="0">
              <a:buNone/>
              <a:defRPr sz="1400"/>
            </a:lvl6pPr>
            <a:lvl7pPr marL="4206149" indent="0">
              <a:buNone/>
              <a:defRPr sz="1400"/>
            </a:lvl7pPr>
            <a:lvl8pPr marL="4907173" indent="0">
              <a:buNone/>
              <a:defRPr sz="1400"/>
            </a:lvl8pPr>
            <a:lvl9pPr marL="56081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7F12-0CEC-4CEE-ABA9-FCCBC2F7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733675"/>
            <a:ext cx="435244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6831" tIns="288415" rIns="576831" bIns="2884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8877300"/>
            <a:ext cx="43524488" cy="184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6831" tIns="288415" rIns="576831" bIns="288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7995563"/>
            <a:ext cx="10668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6831" tIns="288415" rIns="576831" bIns="288415" numCol="1" anchor="t" anchorCtr="0" compatLnSpc="1">
            <a:prstTxWarp prst="textNoShape">
              <a:avLst/>
            </a:prstTxWarp>
          </a:bodyPr>
          <a:lstStyle>
            <a:lvl1pPr>
              <a:defRPr sz="8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7995563"/>
            <a:ext cx="162163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6831" tIns="288415" rIns="576831" bIns="288415" numCol="1" anchor="t" anchorCtr="0" compatLnSpc="1">
            <a:prstTxWarp prst="textNoShape">
              <a:avLst/>
            </a:prstTxWarp>
          </a:bodyPr>
          <a:lstStyle>
            <a:lvl1pPr algn="ctr">
              <a:defRPr sz="8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7995563"/>
            <a:ext cx="10668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6831" tIns="288415" rIns="576831" bIns="288415" numCol="1" anchor="t" anchorCtr="0" compatLnSpc="1">
            <a:prstTxWarp prst="textNoShape">
              <a:avLst/>
            </a:prstTxWarp>
          </a:bodyPr>
          <a:lstStyle>
            <a:lvl1pPr algn="r">
              <a:defRPr sz="8900"/>
            </a:lvl1pPr>
          </a:lstStyle>
          <a:p>
            <a:pPr>
              <a:defRPr/>
            </a:pPr>
            <a:fld id="{017C6398-688F-41B8-B51F-DFFDC2D9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7388" rtl="0" eaLnBrk="0" fontAlgn="base" hangingPunct="0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defTabSz="5767388" rtl="0" eaLnBrk="0" fontAlgn="base" hangingPunct="0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defTabSz="5767388" rtl="0" eaLnBrk="0" fontAlgn="base" hangingPunct="0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defTabSz="5767388" rtl="0" eaLnBrk="0" fontAlgn="base" hangingPunct="0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defTabSz="5767388" rtl="0" eaLnBrk="0" fontAlgn="base" hangingPunct="0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701025" algn="ctr" defTabSz="5768850" rtl="0" fontAlgn="base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</a:defRPr>
      </a:lvl6pPr>
      <a:lvl7pPr marL="1402050" algn="ctr" defTabSz="5768850" rtl="0" fontAlgn="base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</a:defRPr>
      </a:lvl7pPr>
      <a:lvl8pPr marL="2103074" algn="ctr" defTabSz="5768850" rtl="0" fontAlgn="base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</a:defRPr>
      </a:lvl8pPr>
      <a:lvl9pPr marL="2804099" algn="ctr" defTabSz="5768850" rtl="0" fontAlgn="base">
        <a:spcBef>
          <a:spcPct val="0"/>
        </a:spcBef>
        <a:spcAft>
          <a:spcPct val="0"/>
        </a:spcAft>
        <a:defRPr sz="27800">
          <a:solidFill>
            <a:schemeClr val="tx2"/>
          </a:solidFill>
          <a:latin typeface="Times New Roman" charset="0"/>
        </a:defRPr>
      </a:lvl9pPr>
    </p:titleStyle>
    <p:bodyStyle>
      <a:lvl1pPr marL="2163763" indent="-2163763" algn="l" defTabSz="5767388" rtl="0" eaLnBrk="0" fontAlgn="base" hangingPunct="0">
        <a:spcBef>
          <a:spcPct val="20000"/>
        </a:spcBef>
        <a:spcAft>
          <a:spcPct val="0"/>
        </a:spcAft>
        <a:buChar char="•"/>
        <a:defRPr sz="20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4684713" indent="-1800225" algn="l" defTabSz="5767388" rtl="0" eaLnBrk="0" fontAlgn="base" hangingPunct="0">
        <a:spcBef>
          <a:spcPct val="20000"/>
        </a:spcBef>
        <a:spcAft>
          <a:spcPct val="0"/>
        </a:spcAft>
        <a:buChar char="–"/>
        <a:defRPr sz="17600">
          <a:solidFill>
            <a:schemeClr val="tx1"/>
          </a:solidFill>
          <a:latin typeface="+mn-lt"/>
          <a:ea typeface="ＭＳ Ｐゴシック" charset="-128"/>
        </a:defRPr>
      </a:lvl2pPr>
      <a:lvl3pPr marL="7208838" indent="-1439863" algn="l" defTabSz="5767388" rtl="0" eaLnBrk="0" fontAlgn="base" hangingPunct="0">
        <a:spcBef>
          <a:spcPct val="20000"/>
        </a:spcBef>
        <a:spcAft>
          <a:spcPct val="0"/>
        </a:spcAft>
        <a:buChar char="•"/>
        <a:defRPr sz="15200">
          <a:solidFill>
            <a:schemeClr val="tx1"/>
          </a:solidFill>
          <a:latin typeface="+mn-lt"/>
          <a:ea typeface="ＭＳ Ｐゴシック" charset="-128"/>
        </a:defRPr>
      </a:lvl3pPr>
      <a:lvl4pPr marL="10093325" indent="-1439863" algn="l" defTabSz="5767388" rtl="0" eaLnBrk="0" fontAlgn="base" hangingPunct="0">
        <a:spcBef>
          <a:spcPct val="20000"/>
        </a:spcBef>
        <a:spcAft>
          <a:spcPct val="0"/>
        </a:spcAft>
        <a:buChar char="–"/>
        <a:defRPr sz="12600">
          <a:solidFill>
            <a:schemeClr val="tx1"/>
          </a:solidFill>
          <a:latin typeface="+mn-lt"/>
          <a:ea typeface="ＭＳ Ｐゴシック" charset="-128"/>
        </a:defRPr>
      </a:lvl4pPr>
      <a:lvl5pPr marL="12977813" indent="-1439863" algn="l" defTabSz="5767388" rtl="0" eaLnBrk="0" fontAlgn="base" hangingPunct="0">
        <a:spcBef>
          <a:spcPct val="20000"/>
        </a:spcBef>
        <a:spcAft>
          <a:spcPct val="0"/>
        </a:spcAft>
        <a:buChar char="»"/>
        <a:defRPr sz="12600">
          <a:solidFill>
            <a:schemeClr val="tx1"/>
          </a:solidFill>
          <a:latin typeface="+mn-lt"/>
          <a:ea typeface="ＭＳ Ｐゴシック" charset="-128"/>
        </a:defRPr>
      </a:lvl5pPr>
      <a:lvl6pPr marL="13679719" indent="-1440995" algn="l" defTabSz="5768850" rtl="0" fontAlgn="base">
        <a:spcBef>
          <a:spcPct val="20000"/>
        </a:spcBef>
        <a:spcAft>
          <a:spcPct val="0"/>
        </a:spcAft>
        <a:buChar char="»"/>
        <a:defRPr sz="12600">
          <a:solidFill>
            <a:schemeClr val="tx1"/>
          </a:solidFill>
          <a:latin typeface="+mn-lt"/>
          <a:ea typeface="ＭＳ Ｐゴシック" charset="-128"/>
        </a:defRPr>
      </a:lvl6pPr>
      <a:lvl7pPr marL="14380744" indent="-1440995" algn="l" defTabSz="5768850" rtl="0" fontAlgn="base">
        <a:spcBef>
          <a:spcPct val="20000"/>
        </a:spcBef>
        <a:spcAft>
          <a:spcPct val="0"/>
        </a:spcAft>
        <a:buChar char="»"/>
        <a:defRPr sz="12600">
          <a:solidFill>
            <a:schemeClr val="tx1"/>
          </a:solidFill>
          <a:latin typeface="+mn-lt"/>
          <a:ea typeface="ＭＳ Ｐゴシック" charset="-128"/>
        </a:defRPr>
      </a:lvl7pPr>
      <a:lvl8pPr marL="15081769" indent="-1440995" algn="l" defTabSz="5768850" rtl="0" fontAlgn="base">
        <a:spcBef>
          <a:spcPct val="20000"/>
        </a:spcBef>
        <a:spcAft>
          <a:spcPct val="0"/>
        </a:spcAft>
        <a:buChar char="»"/>
        <a:defRPr sz="12600">
          <a:solidFill>
            <a:schemeClr val="tx1"/>
          </a:solidFill>
          <a:latin typeface="+mn-lt"/>
          <a:ea typeface="ＭＳ Ｐゴシック" charset="-128"/>
        </a:defRPr>
      </a:lvl8pPr>
      <a:lvl9pPr marL="15782794" indent="-1440995" algn="l" defTabSz="5768850" rtl="0" fontAlgn="base">
        <a:spcBef>
          <a:spcPct val="20000"/>
        </a:spcBef>
        <a:spcAft>
          <a:spcPct val="0"/>
        </a:spcAft>
        <a:buChar char="»"/>
        <a:defRPr sz="12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1025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050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03074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04099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05124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6149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07173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08198" algn="l" defTabSz="70102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239"/>
          <p:cNvSpPr txBox="1">
            <a:spLocks noChangeArrowheads="1"/>
          </p:cNvSpPr>
          <p:nvPr/>
        </p:nvSpPr>
        <p:spPr bwMode="auto">
          <a:xfrm>
            <a:off x="15605710" y="5947008"/>
            <a:ext cx="35127858" cy="24503017"/>
          </a:xfrm>
          <a:prstGeom prst="rect">
            <a:avLst/>
          </a:prstGeom>
          <a:solidFill>
            <a:srgbClr val="4B9CD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40205" tIns="70102" rIns="140205" bIns="70102" anchor="t"/>
          <a:lstStyle/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73B9FF"/>
              </a:buClr>
            </a:pPr>
            <a:endParaRPr lang="en-US" sz="3100">
              <a:latin typeface="Arial" pitchFamily="34" charset="0"/>
              <a:cs typeface="Arial" pitchFamily="34" charset="0"/>
            </a:endParaRPr>
          </a:p>
          <a:p>
            <a:pPr marL="52070" indent="-52070"/>
            <a:endParaRPr lang="en-US" sz="32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404" y="2796009"/>
            <a:ext cx="4363884" cy="15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297408" y="2854176"/>
            <a:ext cx="42652082" cy="36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0205" tIns="70102" rIns="140205" bIns="70102" anchor="t"/>
          <a:lstStyle/>
          <a:p>
            <a:pPr marL="2163445" indent="-2163445" algn="ctr" defTabSz="5767388">
              <a:spcBef>
                <a:spcPts val="0"/>
              </a:spcBef>
            </a:pPr>
            <a:r>
              <a:rPr lang="en-US" sz="4800" b="1" u="sng">
                <a:latin typeface="Arial"/>
                <a:ea typeface="ＭＳ Ｐゴシック"/>
                <a:cs typeface="Arial"/>
              </a:rPr>
              <a:t>Stephanie Casnave*</a:t>
            </a:r>
            <a:r>
              <a:rPr lang="en-US" sz="4800" b="1" u="sng" baseline="30000">
                <a:latin typeface="Arial"/>
                <a:ea typeface="ＭＳ Ｐゴシック"/>
                <a:cs typeface="Arial"/>
              </a:rPr>
              <a:t>1</a:t>
            </a:r>
            <a:r>
              <a:rPr lang="en-US" sz="4800" b="1">
                <a:latin typeface="Arial"/>
                <a:ea typeface="ＭＳ Ｐゴシック"/>
                <a:cs typeface="Arial"/>
              </a:rPr>
              <a:t>, </a:t>
            </a:r>
            <a:r>
              <a:rPr lang="en-US" sz="4800" b="1" u="sng">
                <a:latin typeface="Arial"/>
                <a:ea typeface="ＭＳ Ｐゴシック"/>
                <a:cs typeface="Arial"/>
              </a:rPr>
              <a:t>Emily Hayworth*</a:t>
            </a:r>
            <a:r>
              <a:rPr lang="en-US" sz="4800" b="1" u="sng" baseline="30000">
                <a:latin typeface="Arial"/>
                <a:ea typeface="ＭＳ Ｐゴシック"/>
                <a:cs typeface="Arial"/>
              </a:rPr>
              <a:t>1</a:t>
            </a:r>
            <a:r>
              <a:rPr lang="en-US" sz="4800" b="1">
                <a:latin typeface="Arial"/>
                <a:ea typeface="ＭＳ Ｐゴシック"/>
                <a:cs typeface="Arial"/>
              </a:rPr>
              <a:t>, </a:t>
            </a:r>
            <a:r>
              <a:rPr lang="en-US" sz="4800">
                <a:latin typeface="Arial"/>
                <a:ea typeface="ＭＳ Ｐゴシック"/>
                <a:cs typeface="Arial"/>
              </a:rPr>
              <a:t>Chelsea J Parker</a:t>
            </a:r>
            <a:r>
              <a:rPr lang="en-US" sz="4800" baseline="30000">
                <a:latin typeface="Arial"/>
                <a:ea typeface="ＭＳ Ｐゴシック"/>
                <a:cs typeface="Arial"/>
              </a:rPr>
              <a:t>2</a:t>
            </a:r>
            <a:r>
              <a:rPr lang="en-US" sz="4800">
                <a:latin typeface="Arial"/>
                <a:ea typeface="ＭＳ Ｐゴシック"/>
                <a:cs typeface="Arial"/>
              </a:rPr>
              <a:t>, David Rowland</a:t>
            </a:r>
            <a:r>
              <a:rPr lang="en-US" sz="4800" baseline="30000">
                <a:latin typeface="Arial"/>
                <a:ea typeface="ＭＳ Ｐゴシック"/>
                <a:cs typeface="Arial"/>
              </a:rPr>
              <a:t>2</a:t>
            </a:r>
            <a:r>
              <a:rPr lang="en-US" sz="4800">
                <a:latin typeface="Arial"/>
                <a:ea typeface="ＭＳ Ｐゴシック"/>
                <a:cs typeface="Arial"/>
              </a:rPr>
              <a:t>, Nina Browner</a:t>
            </a:r>
            <a:r>
              <a:rPr lang="en-US" sz="4800" baseline="30000">
                <a:latin typeface="Arial"/>
                <a:ea typeface="ＭＳ Ｐゴシック"/>
                <a:cs typeface="Arial"/>
              </a:rPr>
              <a:t>3</a:t>
            </a:r>
            <a:r>
              <a:rPr lang="en-US" sz="4800">
                <a:latin typeface="Arial"/>
                <a:ea typeface="ＭＳ Ｐゴシック"/>
                <a:cs typeface="Arial"/>
              </a:rPr>
              <a:t>, Michael D. Lewek</a:t>
            </a:r>
            <a:r>
              <a:rPr lang="en-US" sz="4800" baseline="30000">
                <a:latin typeface="Arial"/>
                <a:ea typeface="ＭＳ Ｐゴシック"/>
                <a:cs typeface="Arial"/>
              </a:rPr>
              <a:t>1,2</a:t>
            </a:r>
            <a:endParaRPr lang="en-US" sz="4800">
              <a:latin typeface="Arial"/>
              <a:ea typeface="ＭＳ Ｐゴシック"/>
              <a:cs typeface="Arial"/>
            </a:endParaRPr>
          </a:p>
          <a:p>
            <a:pPr marL="2163445" indent="-2163445" algn="ctr" defTabSz="5767388">
              <a:spcBef>
                <a:spcPts val="0"/>
              </a:spcBef>
            </a:pPr>
            <a:r>
              <a:rPr lang="en-US" sz="48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(1) </a:t>
            </a:r>
            <a:r>
              <a:rPr lang="en-US" sz="4800">
                <a:latin typeface="Arial"/>
                <a:ea typeface="ＭＳ Ｐゴシック"/>
                <a:cs typeface="Arial"/>
              </a:rPr>
              <a:t>Division of Physical Therapy, (2) Human Movement Science Curriculum, (3) UNC Department of Neurology, University of North Carolina at Chapel Hill</a:t>
            </a:r>
            <a:endParaRPr lang="en-US" sz="4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04" name="Rectangle 84"/>
          <p:cNvSpPr>
            <a:spLocks noChangeArrowheads="1"/>
          </p:cNvSpPr>
          <p:nvPr/>
        </p:nvSpPr>
        <p:spPr bwMode="auto">
          <a:xfrm>
            <a:off x="5316310" y="581134"/>
            <a:ext cx="4063440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140205" tIns="70102" rIns="140205" bIns="70102" anchor="ctr"/>
          <a:lstStyle/>
          <a:p>
            <a:pPr algn="ctr" defTabSz="5768850">
              <a:defRPr/>
            </a:pPr>
            <a:r>
              <a:rPr lang="en-US" sz="8800" b="1">
                <a:latin typeface="Times New Roman"/>
                <a:ea typeface="ＭＳ Ｐゴシック"/>
                <a:cs typeface="Times New Roman"/>
              </a:rPr>
              <a:t>ASSESSING LIMB PROPULSION AND GAIT KINETICS USING RESISTANCE IN EARLY- STAGE PARKINSONS DISEASE</a:t>
            </a:r>
            <a:endParaRPr lang="en-US" sz="8800"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2059" name="Rectangle 111"/>
          <p:cNvSpPr>
            <a:spLocks noChangeArrowheads="1"/>
          </p:cNvSpPr>
          <p:nvPr/>
        </p:nvSpPr>
        <p:spPr bwMode="auto">
          <a:xfrm>
            <a:off x="374759" y="10550561"/>
            <a:ext cx="14733099" cy="39118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40205" tIns="70102" rIns="140205" bIns="70102" anchor="t">
            <a:spAutoFit/>
          </a:bodyPr>
          <a:lstStyle/>
          <a:p>
            <a:pPr marL="457200" indent="-457200">
              <a:buClr>
                <a:srgbClr val="73B9FF"/>
              </a:buClr>
              <a:buSzPct val="175000"/>
              <a:buFont typeface="Arial"/>
              <a:buChar char="•"/>
            </a:pPr>
            <a:r>
              <a:rPr lang="en-US" sz="3500">
                <a:latin typeface="Arial"/>
                <a:ea typeface="ＭＳ Ｐゴシック"/>
                <a:cs typeface="Arial"/>
              </a:rPr>
              <a:t>To determine limb and joint kinetics during gait in people with PD</a:t>
            </a:r>
            <a:endParaRPr lang="en-US" sz="3500" baseline="3000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73B9FF"/>
              </a:buClr>
              <a:buSzPct val="175000"/>
              <a:buFont typeface="Arial"/>
              <a:buChar char="•"/>
            </a:pPr>
            <a:r>
              <a:rPr lang="en-US" sz="3500">
                <a:latin typeface="Arial"/>
                <a:ea typeface="ＭＳ Ｐゴシック"/>
                <a:cs typeface="Arial"/>
              </a:rPr>
              <a:t>To examine how deficits (and a potential reserve) in push-off or leg swing might contribute to shortened step lengths for people with PD.</a:t>
            </a:r>
            <a:endParaRPr lang="en-US" sz="3500" baseline="3000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73B9FF"/>
              </a:buClr>
              <a:buSzPct val="175000"/>
              <a:buFont typeface="Arial"/>
              <a:buChar char="•"/>
            </a:pPr>
            <a:r>
              <a:rPr lang="en-US" sz="3500" b="1" u="sng">
                <a:latin typeface="Arial"/>
                <a:ea typeface="ＭＳ Ｐゴシック"/>
                <a:cs typeface="Arial"/>
              </a:rPr>
              <a:t>Hypothesis</a:t>
            </a:r>
            <a:r>
              <a:rPr lang="en-US" sz="3500">
                <a:latin typeface="Arial"/>
                <a:ea typeface="ＭＳ Ｐゴシック"/>
                <a:cs typeface="Arial"/>
              </a:rPr>
              <a:t>: People with PD will have reduced hip flexor torque (during swing) and reduced ankle plantar flexor torque during push-off compared to unimpaired individuals yet be able to increase step lengths with increased hip flexor and ankle plantar flexor torque.</a:t>
            </a:r>
            <a:r>
              <a:rPr lang="en-US" sz="3500" baseline="30000">
                <a:latin typeface="Arial"/>
                <a:ea typeface="ＭＳ Ｐゴシック"/>
                <a:cs typeface="Arial"/>
              </a:rPr>
              <a:t>2 </a:t>
            </a:r>
            <a:endParaRPr lang="en-US" sz="35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Text Box 243"/>
          <p:cNvSpPr txBox="1">
            <a:spLocks noChangeArrowheads="1"/>
          </p:cNvSpPr>
          <p:nvPr/>
        </p:nvSpPr>
        <p:spPr bwMode="auto">
          <a:xfrm>
            <a:off x="347794" y="16451866"/>
            <a:ext cx="14760064" cy="87593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40205" tIns="70102" rIns="140205" bIns="70102" anchor="t">
            <a:spAutoFit/>
          </a:bodyPr>
          <a:lstStyle/>
          <a:p>
            <a:pPr marL="457200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In early-stage PD, gait kinetics are not as disrupted as originally thought, but reduced hip extension torque might be an early indicator of gait degeneration</a:t>
            </a:r>
          </a:p>
          <a:p>
            <a:pPr marL="1157288" lvl="1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Contrary to our hypothesis, hip flexion and ankle plantarflexion impulse were not different between groups, nor did those muscle groups increase torque in response to biomechanical challenges</a:t>
            </a:r>
          </a:p>
          <a:p>
            <a:pPr marL="457200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Participants with PD increased HE torque in response to needed demands </a:t>
            </a:r>
          </a:p>
          <a:p>
            <a:pPr marL="1157288" lvl="1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Given the baseline deficits in HE torque, this augmentation may provide a possible target for interventions</a:t>
            </a:r>
          </a:p>
          <a:p>
            <a:pPr marL="1157288" lvl="1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Decreased hip flexion impulse at greater pelvic resistances (&gt;7.5% BW) </a:t>
            </a:r>
          </a:p>
          <a:p>
            <a:pPr marL="1858963" lvl="2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possibly due to trade-off in torque requirements</a:t>
            </a:r>
            <a:r>
              <a:rPr lang="en-US" sz="3500" baseline="30000">
                <a:latin typeface="Arial"/>
                <a:ea typeface="ＭＳ Ｐゴシック"/>
                <a:cs typeface="Arial"/>
              </a:rPr>
              <a:t>3,4</a:t>
            </a:r>
            <a:r>
              <a:rPr lang="en-US" sz="3500">
                <a:latin typeface="Arial"/>
                <a:ea typeface="ＭＳ Ｐゴシック"/>
                <a:cs typeface="Arial"/>
              </a:rPr>
              <a:t> </a:t>
            </a:r>
            <a:endParaRPr lang="en-US" sz="350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Leg swing resistance easily overcome </a:t>
            </a:r>
            <a:r>
              <a:rPr lang="en-US" sz="3500">
                <a:latin typeface="Arial"/>
                <a:ea typeface="ＭＳ Ｐゴシック"/>
                <a:cs typeface="Arial"/>
                <a:sym typeface="Wingdings" panose="05000000000000000000" pitchFamily="2" charset="2"/>
              </a:rPr>
              <a:t> inadequate</a:t>
            </a:r>
            <a:r>
              <a:rPr lang="en-US" sz="3500">
                <a:latin typeface="Arial"/>
                <a:ea typeface="ＭＳ Ｐゴシック"/>
                <a:cs typeface="Arial"/>
              </a:rPr>
              <a:t> resistance force? </a:t>
            </a:r>
          </a:p>
          <a:p>
            <a:pPr marL="1156970" lvl="1" indent="-457200">
              <a:buClr>
                <a:srgbClr val="73B9FF"/>
              </a:buClr>
              <a:buFont typeface="Arial" panose="020B0604020202020204" pitchFamily="34" charset="0"/>
              <a:buChar char="●"/>
            </a:pPr>
            <a:r>
              <a:rPr lang="en-US" sz="3500">
                <a:latin typeface="Arial"/>
                <a:ea typeface="ＭＳ Ｐゴシック"/>
                <a:cs typeface="Arial"/>
              </a:rPr>
              <a:t>PD participants: increased leg swing against resistance, suggesting a reserve in leg swing mechanics.</a:t>
            </a:r>
            <a:r>
              <a:rPr lang="en-US" sz="3500" baseline="30000">
                <a:latin typeface="Arial"/>
                <a:ea typeface="ＭＳ Ｐゴシック"/>
                <a:cs typeface="Arial"/>
              </a:rPr>
              <a:t>5</a:t>
            </a:r>
            <a:r>
              <a:rPr lang="en-US" sz="3500">
                <a:latin typeface="Arial"/>
                <a:ea typeface="ＭＳ Ｐゴシック"/>
                <a:cs typeface="Arial"/>
              </a:rPr>
              <a:t> 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TextBox 110"/>
          <p:cNvSpPr txBox="1">
            <a:spLocks noChangeArrowheads="1"/>
          </p:cNvSpPr>
          <p:nvPr/>
        </p:nvSpPr>
        <p:spPr bwMode="auto">
          <a:xfrm>
            <a:off x="347794" y="5921784"/>
            <a:ext cx="14733099" cy="28346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140205" tIns="70102" rIns="140205" bIns="70102" anchor="t">
            <a:spAutoFit/>
          </a:bodyPr>
          <a:lstStyle/>
          <a:p>
            <a:pPr marL="457200" indent="-457200">
              <a:buClr>
                <a:srgbClr val="73B9FF"/>
              </a:buClr>
              <a:buFont typeface="Arial" pitchFamily="34" charset="0"/>
              <a:buChar char="●"/>
              <a:tabLst>
                <a:tab pos="182880" algn="l"/>
              </a:tabLst>
            </a:pPr>
            <a:r>
              <a:rPr lang="en-US" sz="3500">
                <a:latin typeface="Arial"/>
                <a:ea typeface="ＭＳ Ｐゴシック"/>
                <a:cs typeface="Arial"/>
              </a:rPr>
              <a:t>Individuals with Parkinson disease (PD) often experience gait deviations including freezing of gait, decreased step lengths, and a shuffling step pattern that may lead to falls</a:t>
            </a:r>
            <a:r>
              <a:rPr lang="en-US" sz="3500" baseline="30000">
                <a:latin typeface="Arial"/>
                <a:ea typeface="ＭＳ Ｐゴシック"/>
                <a:cs typeface="Arial"/>
              </a:rPr>
              <a:t>1</a:t>
            </a:r>
            <a:r>
              <a:rPr lang="en-US" sz="3500">
                <a:latin typeface="Arial"/>
                <a:ea typeface="ＭＳ Ｐゴシック"/>
                <a:cs typeface="Arial"/>
              </a:rPr>
              <a:t> </a:t>
            </a:r>
            <a:endParaRPr lang="en-US" sz="3500" baseline="3000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73B9FF"/>
              </a:buClr>
              <a:buFont typeface="Arial" pitchFamily="34" charset="0"/>
              <a:buChar char="●"/>
              <a:tabLst>
                <a:tab pos="182880" algn="l"/>
              </a:tabLst>
            </a:pPr>
            <a:r>
              <a:rPr lang="en-US" sz="3500">
                <a:latin typeface="Arial"/>
                <a:ea typeface="ＭＳ Ｐゴシック"/>
                <a:cs typeface="Arial"/>
              </a:rPr>
              <a:t>Despite known deficits in spatiotemporal aspects of gait, relatively little is known about the underlying limb and joint kinetics in people with PD </a:t>
            </a:r>
            <a:endParaRPr lang="en-US" sz="35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289610" y="4848005"/>
            <a:ext cx="14820410" cy="941792"/>
          </a:xfrm>
          <a:prstGeom prst="rect">
            <a:avLst/>
          </a:prstGeom>
          <a:solidFill>
            <a:srgbClr val="4B9CD3"/>
          </a:solidFill>
          <a:ln w="9525">
            <a:noFill/>
            <a:miter lim="800000"/>
            <a:headEnd/>
            <a:tailEnd/>
          </a:ln>
        </p:spPr>
        <p:txBody>
          <a:bodyPr wrap="square" lIns="140205" tIns="70102" rIns="140205" bIns="70102">
            <a:spAutoFit/>
          </a:bodyPr>
          <a:lstStyle/>
          <a:p>
            <a:pPr algn="ctr"/>
            <a:r>
              <a:rPr lang="en-US" sz="5200" b="1">
                <a:latin typeface="Arial" charset="0"/>
              </a:rPr>
              <a:t>Introduction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376919" y="9442626"/>
            <a:ext cx="14730937" cy="941792"/>
          </a:xfrm>
          <a:prstGeom prst="rect">
            <a:avLst/>
          </a:prstGeom>
          <a:solidFill>
            <a:srgbClr val="4B9CD3"/>
          </a:solidFill>
          <a:ln w="9525">
            <a:noFill/>
            <a:miter lim="800000"/>
            <a:headEnd/>
            <a:tailEnd/>
          </a:ln>
        </p:spPr>
        <p:txBody>
          <a:bodyPr wrap="square" lIns="140205" tIns="70102" rIns="140205" bIns="70102">
            <a:spAutoFit/>
          </a:bodyPr>
          <a:lstStyle/>
          <a:p>
            <a:pPr algn="ctr"/>
            <a:r>
              <a:rPr lang="en-US" sz="5200" b="1">
                <a:latin typeface="Arial" charset="0"/>
              </a:rPr>
              <a:t>Objectives</a:t>
            </a:r>
          </a:p>
        </p:txBody>
      </p:sp>
      <p:sp>
        <p:nvSpPr>
          <p:cNvPr id="2068" name="Text Box 22"/>
          <p:cNvSpPr txBox="1">
            <a:spLocks noChangeArrowheads="1"/>
          </p:cNvSpPr>
          <p:nvPr/>
        </p:nvSpPr>
        <p:spPr bwMode="auto">
          <a:xfrm>
            <a:off x="15587726" y="4859249"/>
            <a:ext cx="35163826" cy="941792"/>
          </a:xfrm>
          <a:prstGeom prst="rect">
            <a:avLst/>
          </a:prstGeom>
          <a:solidFill>
            <a:srgbClr val="4B9CD3"/>
          </a:solidFill>
          <a:ln w="9525">
            <a:noFill/>
            <a:miter lim="800000"/>
            <a:headEnd/>
            <a:tailEnd/>
          </a:ln>
        </p:spPr>
        <p:txBody>
          <a:bodyPr wrap="square" lIns="140205" tIns="70102" rIns="140205" bIns="70102" anchor="t">
            <a:spAutoFit/>
          </a:bodyPr>
          <a:lstStyle/>
          <a:p>
            <a:pPr algn="ctr"/>
            <a:r>
              <a:rPr lang="en-US" sz="5200" b="1">
                <a:latin typeface="Arial"/>
                <a:ea typeface="ＭＳ Ｐゴシック"/>
                <a:cs typeface="Arial"/>
              </a:rPr>
              <a:t>Methods/Results</a:t>
            </a:r>
            <a:endParaRPr lang="en-US" sz="5200" b="1">
              <a:latin typeface="Arial" charset="0"/>
            </a:endParaRPr>
          </a:p>
        </p:txBody>
      </p:sp>
      <p:sp>
        <p:nvSpPr>
          <p:cNvPr id="2080" name="Text Box 22"/>
          <p:cNvSpPr txBox="1">
            <a:spLocks noChangeArrowheads="1"/>
          </p:cNvSpPr>
          <p:nvPr/>
        </p:nvSpPr>
        <p:spPr bwMode="auto">
          <a:xfrm>
            <a:off x="347795" y="15294702"/>
            <a:ext cx="14760064" cy="941792"/>
          </a:xfrm>
          <a:prstGeom prst="rect">
            <a:avLst/>
          </a:prstGeom>
          <a:solidFill>
            <a:srgbClr val="4B9CD3"/>
          </a:solidFill>
          <a:ln w="9525">
            <a:noFill/>
            <a:miter lim="800000"/>
            <a:headEnd/>
            <a:tailEnd/>
          </a:ln>
        </p:spPr>
        <p:txBody>
          <a:bodyPr wrap="square" lIns="140205" tIns="70102" rIns="140205" bIns="70102">
            <a:spAutoFit/>
          </a:bodyPr>
          <a:lstStyle/>
          <a:p>
            <a:pPr algn="ctr"/>
            <a:r>
              <a:rPr lang="en-US" sz="5200" b="1">
                <a:latin typeface="Arial" charset="0"/>
              </a:rPr>
              <a:t>Discussion</a:t>
            </a:r>
          </a:p>
        </p:txBody>
      </p:sp>
      <p:sp>
        <p:nvSpPr>
          <p:cNvPr id="2094" name="Text Box 22"/>
          <p:cNvSpPr txBox="1">
            <a:spLocks noChangeArrowheads="1"/>
          </p:cNvSpPr>
          <p:nvPr/>
        </p:nvSpPr>
        <p:spPr bwMode="auto">
          <a:xfrm>
            <a:off x="289610" y="26139578"/>
            <a:ext cx="14818247" cy="941792"/>
          </a:xfrm>
          <a:prstGeom prst="rect">
            <a:avLst/>
          </a:prstGeom>
          <a:solidFill>
            <a:srgbClr val="4B9CD3"/>
          </a:solidFill>
          <a:ln w="9525">
            <a:noFill/>
            <a:miter lim="800000"/>
            <a:headEnd/>
            <a:tailEnd/>
          </a:ln>
        </p:spPr>
        <p:txBody>
          <a:bodyPr wrap="square" lIns="140205" tIns="70102" rIns="140205" bIns="70102">
            <a:spAutoFit/>
          </a:bodyPr>
          <a:lstStyle/>
          <a:p>
            <a:pPr algn="ctr"/>
            <a:r>
              <a:rPr lang="en-US" sz="5200" b="1">
                <a:latin typeface="Arial" charset="0"/>
              </a:rPr>
              <a:t>References</a:t>
            </a:r>
          </a:p>
        </p:txBody>
      </p:sp>
      <p:sp>
        <p:nvSpPr>
          <p:cNvPr id="49" name="Text Box 225"/>
          <p:cNvSpPr txBox="1">
            <a:spLocks noChangeArrowheads="1"/>
          </p:cNvSpPr>
          <p:nvPr/>
        </p:nvSpPr>
        <p:spPr bwMode="auto">
          <a:xfrm>
            <a:off x="289609" y="27235370"/>
            <a:ext cx="14818247" cy="32193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40205" tIns="70102" rIns="140205" bIns="70102" anchor="t">
            <a:spAutoFit/>
          </a:bodyPr>
          <a:lstStyle/>
          <a:p>
            <a:pPr marL="742950" indent="-742950">
              <a:buAutoNum type="arabicPeriod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Mazzoni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Shabbott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B, Cortes JC. Motor control abnormalities in Parkinson’s disease.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Cold Spring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Harb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Perspect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2012;2(6):a009282. </a:t>
            </a:r>
          </a:p>
          <a:p>
            <a:pPr marL="742950" indent="-742950">
              <a:buAutoNum type="arabicPeriod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Baudendistel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ST, Schmitt AC,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Roemmich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RT, Harrison IL, Hass CJ. Levodopa facilitates improvements in gait kinetics at the hip, not the ankle, in individuals with Parkinson’s disease.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Biomech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2021;121:110366. </a:t>
            </a:r>
          </a:p>
          <a:p>
            <a:pPr marL="742950" indent="-742950">
              <a:buAutoNum type="arabicPeriod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Penke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K, Scott K, Sinskey Y, Lewek MD. Propulsive forces applied to the body’s center of mass affect metabolic energetics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poststroke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Arch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Rehabil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2019;100(6):1068-1075. </a:t>
            </a:r>
          </a:p>
          <a:p>
            <a:pPr marL="742950" indent="-74295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Browne MG, Franz JR. More push from your push-off: Joint-level modifications to modulate propulsive forces in old age. </a:t>
            </a:r>
            <a:r>
              <a:rPr lang="en-US" sz="2000" i="1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2018;13(8):e0201407. </a:t>
            </a:r>
          </a:p>
          <a:p>
            <a:pPr marL="742950" indent="-742950">
              <a:buAutoNum type="arabicPeriod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Washabaugh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EP,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Augenstein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TE, Krishnan C. Functional resistance training during walking: Mode of application differentially affects gait biomechanics and muscle activation patterns.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Gait Posture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 2020;75:129-136.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609001" y="6233210"/>
            <a:ext cx="16121621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Clr>
                <a:srgbClr val="73B9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All participants walked on an instrumented treadmill for 1 min at comfortable speed </a:t>
            </a:r>
          </a:p>
          <a:p>
            <a:pPr marL="457200" indent="-457200">
              <a:buClr>
                <a:srgbClr val="73B9F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PD Group additionally walked with: </a:t>
            </a:r>
          </a:p>
        </p:txBody>
      </p:sp>
      <p:pic>
        <p:nvPicPr>
          <p:cNvPr id="30" name="Picture 29" descr="Screen Shot 2016-02-15 at 12.12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65" y="786782"/>
            <a:ext cx="3646289" cy="36537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0785"/>
              </p:ext>
            </p:extLst>
          </p:nvPr>
        </p:nvGraphicFramePr>
        <p:xfrm>
          <a:off x="15790821" y="6169183"/>
          <a:ext cx="8574971" cy="805509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46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PD and Control Demographic and Baseline Gait Data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cs typeface="Arial"/>
                        </a:rPr>
                        <a:t>PD Group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Arial"/>
                          <a:cs typeface="Arial"/>
                        </a:rPr>
                        <a:t>N=9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cs typeface="Arial"/>
                        </a:rPr>
                        <a:t>Control Group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cs typeface="Arial"/>
                        </a:rPr>
                        <a:t>N=11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Gender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5 male, 4 female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2 male, 9 female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Age (years)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62 ± 15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Arial"/>
                        </a:rPr>
                        <a:t>63 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± 11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10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Hoehn &amp; Yahr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Stage 1 (n=4), 2 (n=2) and 3 (n=3)</a:t>
                      </a:r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401623"/>
                  </a:ext>
                </a:extLst>
              </a:tr>
              <a:tr h="860611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Disease Duration (years)</a:t>
                      </a:r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5 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 3.5</a:t>
                      </a:r>
                      <a:endParaRPr lang="en-US" sz="24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–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Mini </a:t>
                      </a:r>
                      <a:r>
                        <a:rPr lang="en-US" sz="2400" err="1">
                          <a:effectLst/>
                          <a:latin typeface="Arial"/>
                          <a:cs typeface="Arial"/>
                        </a:rPr>
                        <a:t>BESTest</a:t>
                      </a:r>
                      <a:endParaRPr lang="en-US" sz="240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26 ± 1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–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Comfortable Gait Speed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1.14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0.19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1.20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0.18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55296"/>
                  </a:ext>
                </a:extLst>
              </a:tr>
              <a:tr h="4967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Propulsive Impulse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0.028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0.005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0.030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0.005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77813"/>
                  </a:ext>
                </a:extLst>
              </a:tr>
              <a:tr h="4967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Step Length (m)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0.55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0.10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0.58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0.07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87263"/>
                  </a:ext>
                </a:extLst>
              </a:tr>
              <a:tr h="446690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 b="1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HE Impulse </a:t>
                      </a:r>
                      <a:endParaRPr lang="en-US" sz="2400" b="1" i="0">
                        <a:solidFill>
                          <a:srgbClr val="00DC1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 b="1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-0.05 </a:t>
                      </a:r>
                      <a:r>
                        <a:rPr lang="en-US" sz="2400" b="0" u="none" strike="noStrike" noProof="0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 b="1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 0.03*</a:t>
                      </a:r>
                      <a:endParaRPr lang="en-US" sz="2400" b="1" i="0">
                        <a:solidFill>
                          <a:srgbClr val="00DC1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 b="1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-0.11 </a:t>
                      </a:r>
                      <a:r>
                        <a:rPr lang="en-US" sz="2400" b="0" u="none" strike="noStrike" noProof="0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 b="1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 0.05* </a:t>
                      </a:r>
                      <a:endParaRPr lang="en-US" sz="2400" b="1" i="0">
                        <a:solidFill>
                          <a:srgbClr val="00DC1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698929"/>
                  </a:ext>
                </a:extLst>
              </a:tr>
              <a:tr h="4967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solidFill>
                            <a:srgbClr val="00DC1F"/>
                          </a:solidFill>
                          <a:effectLst/>
                          <a:latin typeface="Arial"/>
                          <a:cs typeface="Arial"/>
                        </a:rPr>
                        <a:t>HF Impulse  </a:t>
                      </a:r>
                      <a:endParaRPr lang="en-US" sz="2400" b="0" i="0">
                        <a:solidFill>
                          <a:srgbClr val="00DC1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0.07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0.04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0.06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0.03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79254"/>
                  </a:ext>
                </a:extLst>
              </a:tr>
              <a:tr h="496789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solidFill>
                            <a:srgbClr val="0041DC"/>
                          </a:solidFill>
                          <a:effectLst/>
                          <a:latin typeface="Arial"/>
                          <a:cs typeface="Arial"/>
                        </a:rPr>
                        <a:t>PF Impulse </a:t>
                      </a:r>
                      <a:endParaRPr lang="en-US" sz="2400" b="0" i="0">
                        <a:solidFill>
                          <a:srgbClr val="0041D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-0.28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 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0.05 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-0.25 </a:t>
                      </a:r>
                      <a:r>
                        <a:rPr lang="en-US" sz="2400" b="0" u="none" strike="noStrike" noProof="0">
                          <a:effectLst/>
                          <a:latin typeface="Arial"/>
                          <a:cs typeface="Arial"/>
                        </a:rPr>
                        <a:t>±</a:t>
                      </a:r>
                      <a:r>
                        <a:rPr lang="en-US" sz="2400">
                          <a:effectLst/>
                          <a:latin typeface="Arial"/>
                          <a:cs typeface="Arial"/>
                        </a:rPr>
                        <a:t> 0.07 </a:t>
                      </a:r>
                      <a:endParaRPr lang="en-US" sz="2400" b="0" i="0"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787287"/>
                  </a:ext>
                </a:extLst>
              </a:tr>
            </a:tbl>
          </a:graphicData>
        </a:graphic>
      </p:graphicFrame>
      <p:sp>
        <p:nvSpPr>
          <p:cNvPr id="52" name="Flowchart: Extract 51"/>
          <p:cNvSpPr/>
          <p:nvPr/>
        </p:nvSpPr>
        <p:spPr>
          <a:xfrm rot="16200000" flipV="1">
            <a:off x="46762881" y="11240886"/>
            <a:ext cx="279093" cy="224676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1AE697-7A51-13DF-AE62-888282A65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29154"/>
              </p:ext>
            </p:extLst>
          </p:nvPr>
        </p:nvGraphicFramePr>
        <p:xfrm>
          <a:off x="33667752" y="24752323"/>
          <a:ext cx="16586695" cy="467295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23064">
                  <a:extLst>
                    <a:ext uri="{9D8B030D-6E8A-4147-A177-3AD203B41FA5}">
                      <a16:colId xmlns:a16="http://schemas.microsoft.com/office/drawing/2014/main" val="1791036911"/>
                    </a:ext>
                  </a:extLst>
                </a:gridCol>
                <a:gridCol w="2841172">
                  <a:extLst>
                    <a:ext uri="{9D8B030D-6E8A-4147-A177-3AD203B41FA5}">
                      <a16:colId xmlns:a16="http://schemas.microsoft.com/office/drawing/2014/main" val="68281955"/>
                    </a:ext>
                  </a:extLst>
                </a:gridCol>
                <a:gridCol w="3031089">
                  <a:extLst>
                    <a:ext uri="{9D8B030D-6E8A-4147-A177-3AD203B41FA5}">
                      <a16:colId xmlns:a16="http://schemas.microsoft.com/office/drawing/2014/main" val="21197737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02648421"/>
                    </a:ext>
                  </a:extLst>
                </a:gridCol>
                <a:gridCol w="2990970">
                  <a:extLst>
                    <a:ext uri="{9D8B030D-6E8A-4147-A177-3AD203B41FA5}">
                      <a16:colId xmlns:a16="http://schemas.microsoft.com/office/drawing/2014/main" val="1774508903"/>
                    </a:ext>
                  </a:extLst>
                </a:gridCol>
              </a:tblGrid>
              <a:tr h="829517"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 Swing Challenge via </a:t>
                      </a: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 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47000"/>
                  </a:ext>
                </a:extLst>
              </a:tr>
              <a:tr h="1000209">
                <a:tc>
                  <a:txBody>
                    <a:bodyPr/>
                    <a:lstStyle/>
                    <a:p>
                      <a:pPr rtl="0" fontAlgn="base"/>
                      <a:endParaRPr lang="en-US" sz="32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 (no metronome)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 + 100% metronome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  + 85% metronome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52088"/>
                  </a:ext>
                </a:extLst>
              </a:tr>
              <a:tr h="585656"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Propulsive Impulse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0.028±0.005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0.030±0.005*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0.034±0.005* </a:t>
                      </a:r>
                      <a:endParaRPr lang="en-US" b="1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0.043±0.009*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41971"/>
                  </a:ext>
                </a:extLst>
              </a:tr>
              <a:tr h="602451"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 Impulse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0.075±0.042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0.066±0.031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0.063±0.034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0.060±0.026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820087"/>
                  </a:ext>
                </a:extLst>
              </a:tr>
              <a:tr h="563262"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 Impulse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-0.282±0.051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-0.280±0.049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-0.293±0.039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-0.341±0.063*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91522"/>
                  </a:ext>
                </a:extLst>
              </a:tr>
              <a:tr h="1009415"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  Impulse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-0.045±0.028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-0.067±0.033* 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-0.079±0.043*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32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-0.093±0.044*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5629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EE508F-A382-9AD3-38B7-C86DEF983703}"/>
              </a:ext>
            </a:extLst>
          </p:cNvPr>
          <p:cNvSpPr txBox="1"/>
          <p:nvPr/>
        </p:nvSpPr>
        <p:spPr>
          <a:xfrm>
            <a:off x="42952399" y="5937652"/>
            <a:ext cx="6214030" cy="68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ea typeface="ＭＳ Ｐゴシック"/>
                <a:cs typeface="Times New Roman"/>
              </a:rPr>
              <a:t>PD vs. Control Hip Kinetics</a:t>
            </a:r>
            <a:endParaRPr lang="en-US" b="1"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907" y="6580941"/>
            <a:ext cx="9005409" cy="4281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0219" y="11502127"/>
            <a:ext cx="9001479" cy="427939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EE508F-A382-9AD3-38B7-C86DEF983703}"/>
              </a:ext>
            </a:extLst>
          </p:cNvPr>
          <p:cNvSpPr txBox="1"/>
          <p:nvPr/>
        </p:nvSpPr>
        <p:spPr>
          <a:xfrm>
            <a:off x="43066497" y="10862201"/>
            <a:ext cx="6214030" cy="68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/>
                <a:ea typeface="ＭＳ Ｐゴシック"/>
                <a:cs typeface="Times New Roman"/>
              </a:rPr>
              <a:t>PD vs. Control Ankle Kinetics</a:t>
            </a:r>
            <a:endParaRPr lang="en-US" b="1"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722110" y="8084983"/>
            <a:ext cx="75336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720762" y="11757403"/>
            <a:ext cx="75336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2692" y="16717614"/>
            <a:ext cx="11183836" cy="751643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8950" y="16761893"/>
            <a:ext cx="13772217" cy="748660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42153" y="9831852"/>
            <a:ext cx="7557559" cy="57608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4526" y="9831852"/>
            <a:ext cx="8274748" cy="576072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453913">
            <a:off x="40095344" y="6373670"/>
            <a:ext cx="1565819" cy="120675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3795059" y="7244205"/>
            <a:ext cx="16121621" cy="2062103"/>
          </a:xfrm>
          <a:prstGeom prst="rect">
            <a:avLst/>
          </a:prstGeom>
        </p:spPr>
        <p:txBody>
          <a:bodyPr wrap="square" lIns="91440" tIns="45720" rIns="91440" bIns="45720" numCol="2" anchor="t">
            <a:spAutoFit/>
          </a:bodyPr>
          <a:lstStyle/>
          <a:p>
            <a:pPr marL="1401445" lvl="2" indent="-487045">
              <a:buClr>
                <a:srgbClr val="73B9FF"/>
              </a:buClr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Posterior resistance applied to </a:t>
            </a:r>
            <a:r>
              <a:rPr lang="en-US" sz="3200" b="1">
                <a:solidFill>
                  <a:srgbClr val="FF0000"/>
                </a:solidFill>
                <a:latin typeface="Arial"/>
                <a:ea typeface="ＭＳ Ｐゴシック"/>
                <a:cs typeface="Times New Roman"/>
              </a:rPr>
              <a:t>pelvis</a:t>
            </a: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 which was increased from 0 to 10% BW in 2.5% increments to challenge propulsion/push-off</a:t>
            </a:r>
          </a:p>
          <a:p>
            <a:pPr marL="1401445" lvl="2" indent="-487045">
              <a:buClr>
                <a:srgbClr val="73B9FF"/>
              </a:buClr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Posterior resistance applied to both 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Arial"/>
                <a:ea typeface="ＭＳ Ｐゴシック"/>
                <a:cs typeface="Times New Roman"/>
              </a:rPr>
              <a:t>ankles</a:t>
            </a:r>
            <a:r>
              <a:rPr lang="en-US" sz="3200">
                <a:solidFill>
                  <a:schemeClr val="bg1"/>
                </a:solidFill>
                <a:latin typeface="Arial"/>
                <a:ea typeface="ＭＳ Ｐゴシック"/>
                <a:cs typeface="Times New Roman"/>
              </a:rPr>
              <a:t> at 2.5% BW resistance to challenge swing leg advancement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566"/>
              </p:ext>
            </p:extLst>
          </p:nvPr>
        </p:nvGraphicFramePr>
        <p:xfrm>
          <a:off x="15790821" y="24752322"/>
          <a:ext cx="17276976" cy="45905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79496">
                  <a:extLst>
                    <a:ext uri="{9D8B030D-6E8A-4147-A177-3AD203B41FA5}">
                      <a16:colId xmlns:a16="http://schemas.microsoft.com/office/drawing/2014/main" val="2167705988"/>
                    </a:ext>
                  </a:extLst>
                </a:gridCol>
                <a:gridCol w="2879496">
                  <a:extLst>
                    <a:ext uri="{9D8B030D-6E8A-4147-A177-3AD203B41FA5}">
                      <a16:colId xmlns:a16="http://schemas.microsoft.com/office/drawing/2014/main" val="969586404"/>
                    </a:ext>
                  </a:extLst>
                </a:gridCol>
                <a:gridCol w="2879496">
                  <a:extLst>
                    <a:ext uri="{9D8B030D-6E8A-4147-A177-3AD203B41FA5}">
                      <a16:colId xmlns:a16="http://schemas.microsoft.com/office/drawing/2014/main" val="1482012191"/>
                    </a:ext>
                  </a:extLst>
                </a:gridCol>
                <a:gridCol w="2879496">
                  <a:extLst>
                    <a:ext uri="{9D8B030D-6E8A-4147-A177-3AD203B41FA5}">
                      <a16:colId xmlns:a16="http://schemas.microsoft.com/office/drawing/2014/main" val="627563982"/>
                    </a:ext>
                  </a:extLst>
                </a:gridCol>
                <a:gridCol w="2879496">
                  <a:extLst>
                    <a:ext uri="{9D8B030D-6E8A-4147-A177-3AD203B41FA5}">
                      <a16:colId xmlns:a16="http://schemas.microsoft.com/office/drawing/2014/main" val="1101301549"/>
                    </a:ext>
                  </a:extLst>
                </a:gridCol>
                <a:gridCol w="2879496">
                  <a:extLst>
                    <a:ext uri="{9D8B030D-6E8A-4147-A177-3AD203B41FA5}">
                      <a16:colId xmlns:a16="http://schemas.microsoft.com/office/drawing/2014/main" val="3015940803"/>
                    </a:ext>
                  </a:extLst>
                </a:gridCol>
              </a:tblGrid>
              <a:tr h="91810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Limb Propulsion Challenge via Pelvic Resistance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820099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BW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 BW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BW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 BW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BW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15573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Impulse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-0.044±0.027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-0.052±0.028*†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-0.063±0.036*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-0.075±0.035*†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-0.091±0.039*†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94989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 Impulse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0.080±0.037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0.077±0.037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0.076±0.038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0.070±0.035*†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0.065±0.033* 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74939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 Impulse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-0.272±0.048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-0.269±0.049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-0.275±0.050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-0.281±0.050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-0.294±0.047* 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7352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956797" y="29716950"/>
            <a:ext cx="1728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/>
              </a:rPr>
              <a:t>*= p&gt;0.05; </a:t>
            </a:r>
            <a:r>
              <a:rPr lang="en-US" sz="2400">
                <a:latin typeface="Arial"/>
              </a:rPr>
              <a:t>† </a:t>
            </a:r>
            <a:r>
              <a:rPr lang="en-US" sz="2400" i="1">
                <a:latin typeface="Arial"/>
              </a:rPr>
              <a:t>= statistically different compared to the preceding condition</a:t>
            </a:r>
            <a:endParaRPr lang="en-US" sz="2400">
              <a:latin typeface="Arial"/>
            </a:endParaRPr>
          </a:p>
          <a:p>
            <a:endParaRPr lang="en-US" sz="2400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0A2046D-B2B0-4CE3-9E7E-0BC138A56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14766" y="169160"/>
            <a:ext cx="3799772" cy="1977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4683"/>
      </a:accent1>
      <a:accent2>
        <a:srgbClr val="FA8654"/>
      </a:accent2>
      <a:accent3>
        <a:srgbClr val="FFFFFF"/>
      </a:accent3>
      <a:accent4>
        <a:srgbClr val="000000"/>
      </a:accent4>
      <a:accent5>
        <a:srgbClr val="FDC188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0C6786AFF3F46BA44E26D3F836A1A" ma:contentTypeVersion="10" ma:contentTypeDescription="Create a new document." ma:contentTypeScope="" ma:versionID="c1e977d6c0580ec3a140d1ed056c4ccf">
  <xsd:schema xmlns:xsd="http://www.w3.org/2001/XMLSchema" xmlns:xs="http://www.w3.org/2001/XMLSchema" xmlns:p="http://schemas.microsoft.com/office/2006/metadata/properties" xmlns:ns2="4c80b2f2-ac22-4090-9e84-3d5061d14fdf" targetNamespace="http://schemas.microsoft.com/office/2006/metadata/properties" ma:root="true" ma:fieldsID="63c75bf6d344b657fdf1628930f2d11b" ns2:_="">
    <xsd:import namespace="4c80b2f2-ac22-4090-9e84-3d5061d14f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0b2f2-ac22-4090-9e84-3d5061d14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F235B-F023-456D-99EF-CF3A4CACE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59D0B-3FFC-4BE2-8FD7-57C466AD9802}">
  <ds:schemaRefs>
    <ds:schemaRef ds:uri="4c80b2f2-ac22-4090-9e84-3d5061d14f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6A369B-BD93-45FA-818D-3EDE8DEE9603}">
  <ds:schemaRefs>
    <ds:schemaRef ds:uri="4c80b2f2-ac22-4090-9e84-3d5061d14f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Educational Media Services</dc:creator>
  <cp:revision>1</cp:revision>
  <dcterms:created xsi:type="dcterms:W3CDTF">2016-02-21T16:43:27Z</dcterms:created>
  <dcterms:modified xsi:type="dcterms:W3CDTF">2022-04-25T16:46:39Z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0x0101005050C6786AFF3F46BA44E26D3F836A1A</vt:lpwstr>
  </property>
</Properties>
</file>